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3"/>
  </p:notesMasterIdLst>
  <p:sldIdLst>
    <p:sldId id="256" r:id="rId2"/>
    <p:sldId id="349" r:id="rId3"/>
    <p:sldId id="341" r:id="rId4"/>
    <p:sldId id="362" r:id="rId5"/>
    <p:sldId id="342" r:id="rId6"/>
    <p:sldId id="350" r:id="rId7"/>
    <p:sldId id="347" r:id="rId8"/>
    <p:sldId id="345" r:id="rId9"/>
    <p:sldId id="322" r:id="rId10"/>
    <p:sldId id="344" r:id="rId11"/>
    <p:sldId id="280" r:id="rId12"/>
    <p:sldId id="271" r:id="rId13"/>
    <p:sldId id="275" r:id="rId14"/>
    <p:sldId id="361" r:id="rId15"/>
    <p:sldId id="340" r:id="rId16"/>
    <p:sldId id="303" r:id="rId17"/>
    <p:sldId id="315" r:id="rId18"/>
    <p:sldId id="355" r:id="rId19"/>
    <p:sldId id="300" r:id="rId20"/>
    <p:sldId id="308" r:id="rId21"/>
    <p:sldId id="3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0D66291-3D1A-16E3-D669-B3FC45AA8D0F}" name="Susanna-Assunta Sansone" initials="SS" userId="S::oerc0043@ox.ac.uk::a736df59-d58f-4dd9-a4f7-6be80c3c745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82881"/>
  </p:normalViewPr>
  <p:slideViewPr>
    <p:cSldViewPr snapToGrid="0">
      <p:cViewPr>
        <p:scale>
          <a:sx n="94" d="100"/>
          <a:sy n="94" d="100"/>
        </p:scale>
        <p:origin x="31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an Tan" userId="9eafe045-81d4-4366-9c30-940616319586" providerId="ADAL" clId="{76398260-A4A4-E546-A9A4-137EDEB14C8F}"/>
    <pc:docChg chg="modSld">
      <pc:chgData name="Nian Tan" userId="9eafe045-81d4-4366-9c30-940616319586" providerId="ADAL" clId="{76398260-A4A4-E546-A9A4-137EDEB14C8F}" dt="2024-04-10T11:52:41.287" v="19" actId="20577"/>
      <pc:docMkLst>
        <pc:docMk/>
      </pc:docMkLst>
      <pc:sldChg chg="modNotesTx">
        <pc:chgData name="Nian Tan" userId="9eafe045-81d4-4366-9c30-940616319586" providerId="ADAL" clId="{76398260-A4A4-E546-A9A4-137EDEB14C8F}" dt="2024-04-10T11:51:58.771" v="0" actId="20577"/>
        <pc:sldMkLst>
          <pc:docMk/>
          <pc:sldMk cId="1178467929" sldId="256"/>
        </pc:sldMkLst>
      </pc:sldChg>
      <pc:sldChg chg="modNotesTx">
        <pc:chgData name="Nian Tan" userId="9eafe045-81d4-4366-9c30-940616319586" providerId="ADAL" clId="{76398260-A4A4-E546-A9A4-137EDEB14C8F}" dt="2024-04-10T11:52:24.392" v="11" actId="20577"/>
        <pc:sldMkLst>
          <pc:docMk/>
          <pc:sldMk cId="1746411611" sldId="271"/>
        </pc:sldMkLst>
      </pc:sldChg>
      <pc:sldChg chg="modNotesTx">
        <pc:chgData name="Nian Tan" userId="9eafe045-81d4-4366-9c30-940616319586" providerId="ADAL" clId="{76398260-A4A4-E546-A9A4-137EDEB14C8F}" dt="2024-04-10T11:52:26.717" v="12" actId="20577"/>
        <pc:sldMkLst>
          <pc:docMk/>
          <pc:sldMk cId="3174378155" sldId="275"/>
        </pc:sldMkLst>
      </pc:sldChg>
      <pc:sldChg chg="modNotesTx">
        <pc:chgData name="Nian Tan" userId="9eafe045-81d4-4366-9c30-940616319586" providerId="ADAL" clId="{76398260-A4A4-E546-A9A4-137EDEB14C8F}" dt="2024-04-10T11:52:22.546" v="10" actId="20577"/>
        <pc:sldMkLst>
          <pc:docMk/>
          <pc:sldMk cId="1833091686" sldId="280"/>
        </pc:sldMkLst>
      </pc:sldChg>
      <pc:sldChg chg="modNotesTx">
        <pc:chgData name="Nian Tan" userId="9eafe045-81d4-4366-9c30-940616319586" providerId="ADAL" clId="{76398260-A4A4-E546-A9A4-137EDEB14C8F}" dt="2024-04-10T11:52:38.689" v="18" actId="20577"/>
        <pc:sldMkLst>
          <pc:docMk/>
          <pc:sldMk cId="583850699" sldId="300"/>
        </pc:sldMkLst>
      </pc:sldChg>
      <pc:sldChg chg="modNotesTx">
        <pc:chgData name="Nian Tan" userId="9eafe045-81d4-4366-9c30-940616319586" providerId="ADAL" clId="{76398260-A4A4-E546-A9A4-137EDEB14C8F}" dt="2024-04-10T11:52:33.148" v="15" actId="20577"/>
        <pc:sldMkLst>
          <pc:docMk/>
          <pc:sldMk cId="2907523089" sldId="303"/>
        </pc:sldMkLst>
      </pc:sldChg>
      <pc:sldChg chg="modNotesTx">
        <pc:chgData name="Nian Tan" userId="9eafe045-81d4-4366-9c30-940616319586" providerId="ADAL" clId="{76398260-A4A4-E546-A9A4-137EDEB14C8F}" dt="2024-04-10T11:52:41.287" v="19" actId="20577"/>
        <pc:sldMkLst>
          <pc:docMk/>
          <pc:sldMk cId="2044998322" sldId="308"/>
        </pc:sldMkLst>
      </pc:sldChg>
      <pc:sldChg chg="modNotesTx">
        <pc:chgData name="Nian Tan" userId="9eafe045-81d4-4366-9c30-940616319586" providerId="ADAL" clId="{76398260-A4A4-E546-A9A4-137EDEB14C8F}" dt="2024-04-10T11:52:34.836" v="16" actId="20577"/>
        <pc:sldMkLst>
          <pc:docMk/>
          <pc:sldMk cId="3125959365" sldId="315"/>
        </pc:sldMkLst>
      </pc:sldChg>
      <pc:sldChg chg="modNotesTx">
        <pc:chgData name="Nian Tan" userId="9eafe045-81d4-4366-9c30-940616319586" providerId="ADAL" clId="{76398260-A4A4-E546-A9A4-137EDEB14C8F}" dt="2024-04-10T11:52:17.625" v="8" actId="20577"/>
        <pc:sldMkLst>
          <pc:docMk/>
          <pc:sldMk cId="1839537625" sldId="322"/>
        </pc:sldMkLst>
      </pc:sldChg>
      <pc:sldChg chg="modNotesTx">
        <pc:chgData name="Nian Tan" userId="9eafe045-81d4-4366-9c30-940616319586" providerId="ADAL" clId="{76398260-A4A4-E546-A9A4-137EDEB14C8F}" dt="2024-04-10T11:52:30.741" v="14" actId="20577"/>
        <pc:sldMkLst>
          <pc:docMk/>
          <pc:sldMk cId="1069604338" sldId="340"/>
        </pc:sldMkLst>
      </pc:sldChg>
      <pc:sldChg chg="modNotesTx">
        <pc:chgData name="Nian Tan" userId="9eafe045-81d4-4366-9c30-940616319586" providerId="ADAL" clId="{76398260-A4A4-E546-A9A4-137EDEB14C8F}" dt="2024-04-10T11:52:04.297" v="2" actId="20577"/>
        <pc:sldMkLst>
          <pc:docMk/>
          <pc:sldMk cId="1968169804" sldId="341"/>
        </pc:sldMkLst>
      </pc:sldChg>
      <pc:sldChg chg="modNotesTx">
        <pc:chgData name="Nian Tan" userId="9eafe045-81d4-4366-9c30-940616319586" providerId="ADAL" clId="{76398260-A4A4-E546-A9A4-137EDEB14C8F}" dt="2024-04-10T11:52:08.063" v="4" actId="20577"/>
        <pc:sldMkLst>
          <pc:docMk/>
          <pc:sldMk cId="1565345745" sldId="342"/>
        </pc:sldMkLst>
      </pc:sldChg>
      <pc:sldChg chg="modNotesTx">
        <pc:chgData name="Nian Tan" userId="9eafe045-81d4-4366-9c30-940616319586" providerId="ADAL" clId="{76398260-A4A4-E546-A9A4-137EDEB14C8F}" dt="2024-04-10T11:52:19.412" v="9" actId="20577"/>
        <pc:sldMkLst>
          <pc:docMk/>
          <pc:sldMk cId="2507016505" sldId="344"/>
        </pc:sldMkLst>
      </pc:sldChg>
      <pc:sldChg chg="modNotesTx">
        <pc:chgData name="Nian Tan" userId="9eafe045-81d4-4366-9c30-940616319586" providerId="ADAL" clId="{76398260-A4A4-E546-A9A4-137EDEB14C8F}" dt="2024-04-10T11:52:15.119" v="7" actId="20577"/>
        <pc:sldMkLst>
          <pc:docMk/>
          <pc:sldMk cId="4265262917" sldId="345"/>
        </pc:sldMkLst>
      </pc:sldChg>
      <pc:sldChg chg="modNotesTx">
        <pc:chgData name="Nian Tan" userId="9eafe045-81d4-4366-9c30-940616319586" providerId="ADAL" clId="{76398260-A4A4-E546-A9A4-137EDEB14C8F}" dt="2024-04-10T11:52:12.343" v="6" actId="20577"/>
        <pc:sldMkLst>
          <pc:docMk/>
          <pc:sldMk cId="1880512792" sldId="347"/>
        </pc:sldMkLst>
      </pc:sldChg>
      <pc:sldChg chg="modNotesTx">
        <pc:chgData name="Nian Tan" userId="9eafe045-81d4-4366-9c30-940616319586" providerId="ADAL" clId="{76398260-A4A4-E546-A9A4-137EDEB14C8F}" dt="2024-04-10T11:52:01.917" v="1" actId="20577"/>
        <pc:sldMkLst>
          <pc:docMk/>
          <pc:sldMk cId="2698149028" sldId="349"/>
        </pc:sldMkLst>
      </pc:sldChg>
      <pc:sldChg chg="modNotesTx">
        <pc:chgData name="Nian Tan" userId="9eafe045-81d4-4366-9c30-940616319586" providerId="ADAL" clId="{76398260-A4A4-E546-A9A4-137EDEB14C8F}" dt="2024-04-10T11:52:10.210" v="5" actId="20577"/>
        <pc:sldMkLst>
          <pc:docMk/>
          <pc:sldMk cId="11657913" sldId="350"/>
        </pc:sldMkLst>
      </pc:sldChg>
      <pc:sldChg chg="modNotesTx">
        <pc:chgData name="Nian Tan" userId="9eafe045-81d4-4366-9c30-940616319586" providerId="ADAL" clId="{76398260-A4A4-E546-A9A4-137EDEB14C8F}" dt="2024-04-10T11:52:37.097" v="17" actId="20577"/>
        <pc:sldMkLst>
          <pc:docMk/>
          <pc:sldMk cId="1130089081" sldId="355"/>
        </pc:sldMkLst>
      </pc:sldChg>
      <pc:sldChg chg="modNotesTx">
        <pc:chgData name="Nian Tan" userId="9eafe045-81d4-4366-9c30-940616319586" providerId="ADAL" clId="{76398260-A4A4-E546-A9A4-137EDEB14C8F}" dt="2024-04-10T11:52:29.150" v="13" actId="20577"/>
        <pc:sldMkLst>
          <pc:docMk/>
          <pc:sldMk cId="1407020263" sldId="361"/>
        </pc:sldMkLst>
      </pc:sldChg>
      <pc:sldChg chg="modNotesTx">
        <pc:chgData name="Nian Tan" userId="9eafe045-81d4-4366-9c30-940616319586" providerId="ADAL" clId="{76398260-A4A4-E546-A9A4-137EDEB14C8F}" dt="2024-04-10T11:52:06.283" v="3" actId="20577"/>
        <pc:sldMkLst>
          <pc:docMk/>
          <pc:sldMk cId="380215271" sldId="362"/>
        </pc:sldMkLst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osc-life.eu/" TargetMode="External"/><Relationship Id="rId7" Type="http://schemas.openxmlformats.org/officeDocument/2006/relationships/hyperlink" Target="https://expands.eu/" TargetMode="External"/><Relationship Id="rId2" Type="http://schemas.openxmlformats.org/officeDocument/2006/relationships/hyperlink" Target="https://envri.eu/home-envri-fair/" TargetMode="External"/><Relationship Id="rId1" Type="http://schemas.openxmlformats.org/officeDocument/2006/relationships/hyperlink" Target="https://science-clusters.eu/" TargetMode="External"/><Relationship Id="rId6" Type="http://schemas.openxmlformats.org/officeDocument/2006/relationships/hyperlink" Target="https://sshopencloud.eu/" TargetMode="External"/><Relationship Id="rId5" Type="http://schemas.openxmlformats.org/officeDocument/2006/relationships/hyperlink" Target="https://projectescape.eu/about-us" TargetMode="External"/><Relationship Id="rId4" Type="http://schemas.openxmlformats.org/officeDocument/2006/relationships/hyperlink" Target="https://www.panosc.eu/panosc-project/" TargetMode="Externa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hyperlink" Target="https://leaps-initiative.eu/wp-content/uploads/2022/05/LEAPS-ESAPS-Broschure_final-20052022-3.pdf" TargetMode="External"/><Relationship Id="rId1" Type="http://schemas.openxmlformats.org/officeDocument/2006/relationships/hyperlink" Target="https://leaps-initiative.eu/" TargetMode="External"/></Relationships>
</file>

<file path=ppt/diagrams/_rels/data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d-alliance.org/groups/research-data-needs-photon-and-neutron-science-community.html/" TargetMode="External"/><Relationship Id="rId1" Type="http://schemas.openxmlformats.org/officeDocument/2006/relationships/hyperlink" Target="https://www.rd-alliance.org/" TargetMode="External"/></Relationships>
</file>

<file path=ppt/diagrams/_rels/data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exusformat.org/" TargetMode="External"/><Relationship Id="rId1" Type="http://schemas.openxmlformats.org/officeDocument/2006/relationships/hyperlink" Target="https://www.nexusformat.org/NIAC.html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hyperlink" Target="https://envri.eu/home-envri-fair/" TargetMode="External"/><Relationship Id="rId7" Type="http://schemas.openxmlformats.org/officeDocument/2006/relationships/hyperlink" Target="https://www.eosc-life.eu/" TargetMode="External"/><Relationship Id="rId2" Type="http://schemas.openxmlformats.org/officeDocument/2006/relationships/hyperlink" Target="https://projectescape.eu/about-us" TargetMode="External"/><Relationship Id="rId1" Type="http://schemas.openxmlformats.org/officeDocument/2006/relationships/hyperlink" Target="https://science-clusters.eu/" TargetMode="External"/><Relationship Id="rId6" Type="http://schemas.openxmlformats.org/officeDocument/2006/relationships/hyperlink" Target="https://expands.eu/" TargetMode="External"/><Relationship Id="rId5" Type="http://schemas.openxmlformats.org/officeDocument/2006/relationships/hyperlink" Target="https://www.panosc.eu/panosc-project/" TargetMode="External"/><Relationship Id="rId4" Type="http://schemas.openxmlformats.org/officeDocument/2006/relationships/hyperlink" Target="https://sshopencloud.eu/" TargetMode="External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hyperlink" Target="https://leaps-initiative.eu/wp-content/uploads/2022/05/LEAPS-ESAPS-Broschure_final-20052022-3.pdf" TargetMode="External"/><Relationship Id="rId1" Type="http://schemas.openxmlformats.org/officeDocument/2006/relationships/hyperlink" Target="https://leaps-initiative.eu/" TargetMode="External"/></Relationships>
</file>

<file path=ppt/diagrams/_rels/drawing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d-alliance.org/groups/research-data-needs-photon-and-neutron-science-community.html/" TargetMode="External"/><Relationship Id="rId1" Type="http://schemas.openxmlformats.org/officeDocument/2006/relationships/hyperlink" Target="https://www.rd-alliance.org/" TargetMode="External"/></Relationships>
</file>

<file path=ppt/diagrams/_rels/drawing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exusformat.org/" TargetMode="External"/><Relationship Id="rId1" Type="http://schemas.openxmlformats.org/officeDocument/2006/relationships/hyperlink" Target="https://www.nexusformat.org/NIAC.html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4DD8AC-91CF-5F49-ACBC-C86497E7BCD0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FA75992-2198-FF4D-985F-0EBF71151895}">
      <dgm:prSet phldrT="[Text]"/>
      <dgm:spPr/>
      <dgm:t>
        <a:bodyPr/>
        <a:lstStyle/>
        <a:p>
          <a:pPr>
            <a:buFont typeface="Courier New" panose="020B0604020202020204" pitchFamily="34" charset="0"/>
            <a:buChar char="o"/>
          </a:pPr>
          <a:r>
            <a:rPr lang="en-US" dirty="0">
              <a:latin typeface="Neue Haas Grotesk Text Pro"/>
              <a:cs typeface="Helvetica"/>
            </a:rPr>
            <a:t>Identifying a key stage in the Diamond's "science life cycle"</a:t>
          </a:r>
          <a:endParaRPr lang="en-GB" dirty="0"/>
        </a:p>
      </dgm:t>
    </dgm:pt>
    <dgm:pt modelId="{05C2113A-5E90-404A-91DD-363AEED99DB0}" type="parTrans" cxnId="{46611132-80CE-C547-8D38-EB6879CD631A}">
      <dgm:prSet/>
      <dgm:spPr/>
      <dgm:t>
        <a:bodyPr/>
        <a:lstStyle/>
        <a:p>
          <a:endParaRPr lang="en-GB"/>
        </a:p>
      </dgm:t>
    </dgm:pt>
    <dgm:pt modelId="{83EAE1BE-99E5-A445-9E43-9E645D283E3A}" type="sibTrans" cxnId="{46611132-80CE-C547-8D38-EB6879CD631A}">
      <dgm:prSet/>
      <dgm:spPr/>
      <dgm:t>
        <a:bodyPr/>
        <a:lstStyle/>
        <a:p>
          <a:endParaRPr lang="en-GB"/>
        </a:p>
      </dgm:t>
    </dgm:pt>
    <dgm:pt modelId="{6CD8676C-68AF-4348-BAD8-F4524DED6BC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Neue Haas Grotesk Text Pro"/>
              <a:cs typeface="Helvetica"/>
            </a:rPr>
            <a:t>use it to </a:t>
          </a:r>
          <a:r>
            <a:rPr lang="en-US" dirty="0">
              <a:latin typeface="Neue Haas Grotesk Text Pro"/>
              <a:cs typeface="Arial"/>
            </a:rPr>
            <a:t>jumpstart the </a:t>
          </a:r>
          <a:r>
            <a:rPr lang="en-US" dirty="0" err="1">
              <a:latin typeface="Neue Haas Grotesk Text Pro"/>
              <a:cs typeface="Arial"/>
            </a:rPr>
            <a:t>FAIRification</a:t>
          </a:r>
          <a:r>
            <a:rPr lang="en-US" dirty="0">
              <a:latin typeface="Neue Haas Grotesk Text Pro"/>
              <a:cs typeface="Arial"/>
            </a:rPr>
            <a:t> process in other stages</a:t>
          </a:r>
          <a:endParaRPr lang="en-GB" dirty="0"/>
        </a:p>
      </dgm:t>
    </dgm:pt>
    <dgm:pt modelId="{C47F0728-BAF0-F249-8696-990E976A7E7B}" type="parTrans" cxnId="{D11FDC8E-CC25-1B48-8631-F301E7A155ED}">
      <dgm:prSet/>
      <dgm:spPr/>
      <dgm:t>
        <a:bodyPr/>
        <a:lstStyle/>
        <a:p>
          <a:endParaRPr lang="en-GB"/>
        </a:p>
      </dgm:t>
    </dgm:pt>
    <dgm:pt modelId="{147471FF-E28F-B142-8BA9-BAB09B85B637}" type="sibTrans" cxnId="{D11FDC8E-CC25-1B48-8631-F301E7A155ED}">
      <dgm:prSet/>
      <dgm:spPr/>
      <dgm:t>
        <a:bodyPr/>
        <a:lstStyle/>
        <a:p>
          <a:endParaRPr lang="en-GB"/>
        </a:p>
      </dgm:t>
    </dgm:pt>
    <dgm:pt modelId="{5EBBF818-01A8-FB48-93AC-C9306B175F75}">
      <dgm:prSet phldrT="[Text]"/>
      <dgm:spPr/>
      <dgm:t>
        <a:bodyPr/>
        <a:lstStyle/>
        <a:p>
          <a:r>
            <a:rPr lang="en-US" dirty="0">
              <a:latin typeface="Neue Haas Grotesk Text Pro"/>
              <a:ea typeface="+mn-lt"/>
              <a:cs typeface="+mn-lt"/>
            </a:rPr>
            <a:t>Evaluating the impact of proposed improvements</a:t>
          </a:r>
          <a:endParaRPr lang="en-GB" dirty="0"/>
        </a:p>
      </dgm:t>
    </dgm:pt>
    <dgm:pt modelId="{A486FA98-541B-AC47-A660-BB9C413325FE}" type="parTrans" cxnId="{E414FF9B-F5CC-E842-9545-95EF0E73964F}">
      <dgm:prSet/>
      <dgm:spPr/>
      <dgm:t>
        <a:bodyPr/>
        <a:lstStyle/>
        <a:p>
          <a:endParaRPr lang="en-GB"/>
        </a:p>
      </dgm:t>
    </dgm:pt>
    <dgm:pt modelId="{56D4178E-9F24-3D44-A893-126A72937116}" type="sibTrans" cxnId="{E414FF9B-F5CC-E842-9545-95EF0E73964F}">
      <dgm:prSet/>
      <dgm:spPr/>
      <dgm:t>
        <a:bodyPr/>
        <a:lstStyle/>
        <a:p>
          <a:endParaRPr lang="en-GB"/>
        </a:p>
      </dgm:t>
    </dgm:pt>
    <dgm:pt modelId="{D0B3D63C-FBE3-1144-91ED-1A3A27E7A84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Neue Haas Grotesk Text Pro"/>
              <a:ea typeface="+mn-lt"/>
              <a:cs typeface="+mn-lt"/>
            </a:rPr>
            <a:t>assess challenges and opportunities to scale the process</a:t>
          </a:r>
          <a:endParaRPr lang="en-GB" dirty="0"/>
        </a:p>
      </dgm:t>
    </dgm:pt>
    <dgm:pt modelId="{439EF54C-2EAB-F24E-B62D-7517C9263065}" type="parTrans" cxnId="{3577969C-246D-824A-BDAB-34BC7348F407}">
      <dgm:prSet/>
      <dgm:spPr/>
      <dgm:t>
        <a:bodyPr/>
        <a:lstStyle/>
        <a:p>
          <a:endParaRPr lang="en-GB"/>
        </a:p>
      </dgm:t>
    </dgm:pt>
    <dgm:pt modelId="{C88EEF0B-A0AE-FD48-B97C-3DFEAD7638C1}" type="sibTrans" cxnId="{3577969C-246D-824A-BDAB-34BC7348F407}">
      <dgm:prSet/>
      <dgm:spPr/>
      <dgm:t>
        <a:bodyPr/>
        <a:lstStyle/>
        <a:p>
          <a:endParaRPr lang="en-GB"/>
        </a:p>
      </dgm:t>
    </dgm:pt>
    <dgm:pt modelId="{084F8678-DDDC-284B-BD32-B5F8540F3647}">
      <dgm:prSet phldrT="[Text]"/>
      <dgm:spPr/>
      <dgm:t>
        <a:bodyPr/>
        <a:lstStyle/>
        <a:p>
          <a:r>
            <a:rPr lang="en-US" dirty="0">
              <a:latin typeface="Neue Haas Grotesk Text Pro"/>
              <a:ea typeface="+mn-lt"/>
              <a:cs typeface="+mn-lt"/>
            </a:rPr>
            <a:t>Leveraging on and complementing the activities of existing communities and efforts</a:t>
          </a:r>
          <a:endParaRPr lang="en-GB" dirty="0"/>
        </a:p>
      </dgm:t>
    </dgm:pt>
    <dgm:pt modelId="{47FA8D24-DAAF-DD4B-86DB-5BFDE544DA00}" type="parTrans" cxnId="{DC129525-F903-E34E-9FA5-97DCF515F1DD}">
      <dgm:prSet/>
      <dgm:spPr/>
      <dgm:t>
        <a:bodyPr/>
        <a:lstStyle/>
        <a:p>
          <a:endParaRPr lang="en-GB"/>
        </a:p>
      </dgm:t>
    </dgm:pt>
    <dgm:pt modelId="{047177BE-6576-5449-9C9A-4290E417AB4B}" type="sibTrans" cxnId="{DC129525-F903-E34E-9FA5-97DCF515F1DD}">
      <dgm:prSet/>
      <dgm:spPr/>
      <dgm:t>
        <a:bodyPr/>
        <a:lstStyle/>
        <a:p>
          <a:endParaRPr lang="en-GB"/>
        </a:p>
      </dgm:t>
    </dgm:pt>
    <dgm:pt modelId="{E1191683-A384-2641-9C66-9E31B11D3478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latin typeface="Neue Haas Grotesk Text Pro"/>
              <a:ea typeface="+mn-lt"/>
              <a:cs typeface="+mn-lt"/>
            </a:rPr>
            <a:t>contribute novel insight and possible solutions </a:t>
          </a:r>
          <a:endParaRPr lang="en-GB" dirty="0"/>
        </a:p>
      </dgm:t>
    </dgm:pt>
    <dgm:pt modelId="{527A9CA0-EDA8-AB46-B0A3-9725D775E70A}" type="parTrans" cxnId="{E6247337-0908-064F-BD56-F2FA17DE3991}">
      <dgm:prSet/>
      <dgm:spPr/>
      <dgm:t>
        <a:bodyPr/>
        <a:lstStyle/>
        <a:p>
          <a:endParaRPr lang="en-GB"/>
        </a:p>
      </dgm:t>
    </dgm:pt>
    <dgm:pt modelId="{D3D32CFE-8838-4849-9FBB-4CA49032A9D6}" type="sibTrans" cxnId="{E6247337-0908-064F-BD56-F2FA17DE3991}">
      <dgm:prSet/>
      <dgm:spPr/>
      <dgm:t>
        <a:bodyPr/>
        <a:lstStyle/>
        <a:p>
          <a:endParaRPr lang="en-GB"/>
        </a:p>
      </dgm:t>
    </dgm:pt>
    <dgm:pt modelId="{BDE2256E-873E-7741-B33E-13C03E174A9B}">
      <dgm:prSet/>
      <dgm:spPr/>
      <dgm:t>
        <a:bodyPr/>
        <a:lstStyle/>
        <a:p>
          <a:r>
            <a:rPr lang="en-US" dirty="0">
              <a:latin typeface="Neue Haas Grotesk Text Pro"/>
              <a:cs typeface="Arial"/>
            </a:rPr>
            <a:t>serve as example for other synchrotron facilities</a:t>
          </a:r>
          <a:endParaRPr lang="en-GB" dirty="0"/>
        </a:p>
      </dgm:t>
    </dgm:pt>
    <dgm:pt modelId="{485BA472-B9CB-8546-84D3-EDA162AAE64B}" type="parTrans" cxnId="{63A624A4-8A51-FE44-AA84-6618333ECB1F}">
      <dgm:prSet/>
      <dgm:spPr/>
      <dgm:t>
        <a:bodyPr/>
        <a:lstStyle/>
        <a:p>
          <a:endParaRPr lang="en-GB"/>
        </a:p>
      </dgm:t>
    </dgm:pt>
    <dgm:pt modelId="{E8C3EFC1-0632-C04B-9380-59536CD1B8C7}" type="sibTrans" cxnId="{63A624A4-8A51-FE44-AA84-6618333ECB1F}">
      <dgm:prSet/>
      <dgm:spPr/>
      <dgm:t>
        <a:bodyPr/>
        <a:lstStyle/>
        <a:p>
          <a:endParaRPr lang="en-GB"/>
        </a:p>
      </dgm:t>
    </dgm:pt>
    <dgm:pt modelId="{ADA89758-8723-4745-AFCA-92768E4FB328}" type="pres">
      <dgm:prSet presAssocID="{884DD8AC-91CF-5F49-ACBC-C86497E7BCD0}" presName="Name0" presStyleCnt="0">
        <dgm:presLayoutVars>
          <dgm:dir/>
          <dgm:animLvl val="lvl"/>
          <dgm:resizeHandles val="exact"/>
        </dgm:presLayoutVars>
      </dgm:prSet>
      <dgm:spPr/>
    </dgm:pt>
    <dgm:pt modelId="{F182C0CB-F80B-9743-9AEE-B0AC81FD391C}" type="pres">
      <dgm:prSet presAssocID="{6FA75992-2198-FF4D-985F-0EBF71151895}" presName="linNode" presStyleCnt="0"/>
      <dgm:spPr/>
    </dgm:pt>
    <dgm:pt modelId="{258B088D-8AB8-0144-882D-625B87453531}" type="pres">
      <dgm:prSet presAssocID="{6FA75992-2198-FF4D-985F-0EBF71151895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67DE2263-5A1E-584A-A7D7-EEF583D705B2}" type="pres">
      <dgm:prSet presAssocID="{6FA75992-2198-FF4D-985F-0EBF71151895}" presName="descendantText" presStyleLbl="alignAccFollowNode1" presStyleIdx="0" presStyleCnt="3">
        <dgm:presLayoutVars>
          <dgm:bulletEnabled val="1"/>
        </dgm:presLayoutVars>
      </dgm:prSet>
      <dgm:spPr/>
    </dgm:pt>
    <dgm:pt modelId="{34391A5F-9FEC-1C49-8090-D205D6D0BD2A}" type="pres">
      <dgm:prSet presAssocID="{83EAE1BE-99E5-A445-9E43-9E645D283E3A}" presName="sp" presStyleCnt="0"/>
      <dgm:spPr/>
    </dgm:pt>
    <dgm:pt modelId="{0B32EF97-7584-824E-BA9F-6EC8D001C4FB}" type="pres">
      <dgm:prSet presAssocID="{5EBBF818-01A8-FB48-93AC-C9306B175F75}" presName="linNode" presStyleCnt="0"/>
      <dgm:spPr/>
    </dgm:pt>
    <dgm:pt modelId="{09F75E83-1F04-794E-976F-8DC3D63A907C}" type="pres">
      <dgm:prSet presAssocID="{5EBBF818-01A8-FB48-93AC-C9306B175F7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23DF95FA-AA5F-7346-AECF-19047E12F8FA}" type="pres">
      <dgm:prSet presAssocID="{5EBBF818-01A8-FB48-93AC-C9306B175F75}" presName="descendantText" presStyleLbl="alignAccFollowNode1" presStyleIdx="1" presStyleCnt="3">
        <dgm:presLayoutVars>
          <dgm:bulletEnabled val="1"/>
        </dgm:presLayoutVars>
      </dgm:prSet>
      <dgm:spPr/>
    </dgm:pt>
    <dgm:pt modelId="{03700C01-8782-3F4B-806A-ED473CC522A8}" type="pres">
      <dgm:prSet presAssocID="{56D4178E-9F24-3D44-A893-126A72937116}" presName="sp" presStyleCnt="0"/>
      <dgm:spPr/>
    </dgm:pt>
    <dgm:pt modelId="{1F5285C8-6B9E-7541-99AD-B64434326291}" type="pres">
      <dgm:prSet presAssocID="{084F8678-DDDC-284B-BD32-B5F8540F3647}" presName="linNode" presStyleCnt="0"/>
      <dgm:spPr/>
    </dgm:pt>
    <dgm:pt modelId="{DECCEDE4-8341-654E-9A65-F55E62B126B5}" type="pres">
      <dgm:prSet presAssocID="{084F8678-DDDC-284B-BD32-B5F8540F3647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84D2E46-4674-0640-AFFB-12E29C79B0E2}" type="pres">
      <dgm:prSet presAssocID="{084F8678-DDDC-284B-BD32-B5F8540F3647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11AF5506-A4D4-0245-BC7C-76A0A699B2A9}" type="presOf" srcId="{084F8678-DDDC-284B-BD32-B5F8540F3647}" destId="{DECCEDE4-8341-654E-9A65-F55E62B126B5}" srcOrd="0" destOrd="0" presId="urn:microsoft.com/office/officeart/2005/8/layout/vList5"/>
    <dgm:cxn modelId="{DC129525-F903-E34E-9FA5-97DCF515F1DD}" srcId="{884DD8AC-91CF-5F49-ACBC-C86497E7BCD0}" destId="{084F8678-DDDC-284B-BD32-B5F8540F3647}" srcOrd="2" destOrd="0" parTransId="{47FA8D24-DAAF-DD4B-86DB-5BFDE544DA00}" sibTransId="{047177BE-6576-5449-9C9A-4290E417AB4B}"/>
    <dgm:cxn modelId="{CA8D1928-A0C0-B94C-9A61-DF399F5629FF}" type="presOf" srcId="{6FA75992-2198-FF4D-985F-0EBF71151895}" destId="{258B088D-8AB8-0144-882D-625B87453531}" srcOrd="0" destOrd="0" presId="urn:microsoft.com/office/officeart/2005/8/layout/vList5"/>
    <dgm:cxn modelId="{46611132-80CE-C547-8D38-EB6879CD631A}" srcId="{884DD8AC-91CF-5F49-ACBC-C86497E7BCD0}" destId="{6FA75992-2198-FF4D-985F-0EBF71151895}" srcOrd="0" destOrd="0" parTransId="{05C2113A-5E90-404A-91DD-363AEED99DB0}" sibTransId="{83EAE1BE-99E5-A445-9E43-9E645D283E3A}"/>
    <dgm:cxn modelId="{E6247337-0908-064F-BD56-F2FA17DE3991}" srcId="{084F8678-DDDC-284B-BD32-B5F8540F3647}" destId="{E1191683-A384-2641-9C66-9E31B11D3478}" srcOrd="0" destOrd="0" parTransId="{527A9CA0-EDA8-AB46-B0A3-9725D775E70A}" sibTransId="{D3D32CFE-8838-4849-9FBB-4CA49032A9D6}"/>
    <dgm:cxn modelId="{4E501D3E-D6B9-D241-B86B-4963BC9A9D08}" type="presOf" srcId="{D0B3D63C-FBE3-1144-91ED-1A3A27E7A843}" destId="{23DF95FA-AA5F-7346-AECF-19047E12F8FA}" srcOrd="0" destOrd="0" presId="urn:microsoft.com/office/officeart/2005/8/layout/vList5"/>
    <dgm:cxn modelId="{1A4C584D-5354-F44D-A16C-E3FEB83204C0}" type="presOf" srcId="{5EBBF818-01A8-FB48-93AC-C9306B175F75}" destId="{09F75E83-1F04-794E-976F-8DC3D63A907C}" srcOrd="0" destOrd="0" presId="urn:microsoft.com/office/officeart/2005/8/layout/vList5"/>
    <dgm:cxn modelId="{6F2B9E6C-6BD3-8E4A-92B8-6F537B206B8C}" type="presOf" srcId="{884DD8AC-91CF-5F49-ACBC-C86497E7BCD0}" destId="{ADA89758-8723-4745-AFCA-92768E4FB328}" srcOrd="0" destOrd="0" presId="urn:microsoft.com/office/officeart/2005/8/layout/vList5"/>
    <dgm:cxn modelId="{2F7CC278-CE15-A748-802F-D33224FA3AFD}" type="presOf" srcId="{E1191683-A384-2641-9C66-9E31B11D3478}" destId="{F84D2E46-4674-0640-AFFB-12E29C79B0E2}" srcOrd="0" destOrd="0" presId="urn:microsoft.com/office/officeart/2005/8/layout/vList5"/>
    <dgm:cxn modelId="{D11FDC8E-CC25-1B48-8631-F301E7A155ED}" srcId="{6FA75992-2198-FF4D-985F-0EBF71151895}" destId="{6CD8676C-68AF-4348-BAD8-F4524DED6BC3}" srcOrd="0" destOrd="0" parTransId="{C47F0728-BAF0-F249-8696-990E976A7E7B}" sibTransId="{147471FF-E28F-B142-8BA9-BAB09B85B637}"/>
    <dgm:cxn modelId="{E414FF9B-F5CC-E842-9545-95EF0E73964F}" srcId="{884DD8AC-91CF-5F49-ACBC-C86497E7BCD0}" destId="{5EBBF818-01A8-FB48-93AC-C9306B175F75}" srcOrd="1" destOrd="0" parTransId="{A486FA98-541B-AC47-A660-BB9C413325FE}" sibTransId="{56D4178E-9F24-3D44-A893-126A72937116}"/>
    <dgm:cxn modelId="{3577969C-246D-824A-BDAB-34BC7348F407}" srcId="{5EBBF818-01A8-FB48-93AC-C9306B175F75}" destId="{D0B3D63C-FBE3-1144-91ED-1A3A27E7A843}" srcOrd="0" destOrd="0" parTransId="{439EF54C-2EAB-F24E-B62D-7517C9263065}" sibTransId="{C88EEF0B-A0AE-FD48-B97C-3DFEAD7638C1}"/>
    <dgm:cxn modelId="{63A624A4-8A51-FE44-AA84-6618333ECB1F}" srcId="{6FA75992-2198-FF4D-985F-0EBF71151895}" destId="{BDE2256E-873E-7741-B33E-13C03E174A9B}" srcOrd="1" destOrd="0" parTransId="{485BA472-B9CB-8546-84D3-EDA162AAE64B}" sibTransId="{E8C3EFC1-0632-C04B-9380-59536CD1B8C7}"/>
    <dgm:cxn modelId="{8639EFC1-244D-6D49-823E-C39C5D9B7F4B}" type="presOf" srcId="{6CD8676C-68AF-4348-BAD8-F4524DED6BC3}" destId="{67DE2263-5A1E-584A-A7D7-EEF583D705B2}" srcOrd="0" destOrd="0" presId="urn:microsoft.com/office/officeart/2005/8/layout/vList5"/>
    <dgm:cxn modelId="{B3D721CB-BDE3-4447-B3DD-FB8F6A5ED829}" type="presOf" srcId="{BDE2256E-873E-7741-B33E-13C03E174A9B}" destId="{67DE2263-5A1E-584A-A7D7-EEF583D705B2}" srcOrd="0" destOrd="1" presId="urn:microsoft.com/office/officeart/2005/8/layout/vList5"/>
    <dgm:cxn modelId="{CF6459DA-7FB9-AB49-B3B7-19DA7A65D3D8}" type="presParOf" srcId="{ADA89758-8723-4745-AFCA-92768E4FB328}" destId="{F182C0CB-F80B-9743-9AEE-B0AC81FD391C}" srcOrd="0" destOrd="0" presId="urn:microsoft.com/office/officeart/2005/8/layout/vList5"/>
    <dgm:cxn modelId="{6D65B7EE-794E-0A4D-990A-C94473E9CD04}" type="presParOf" srcId="{F182C0CB-F80B-9743-9AEE-B0AC81FD391C}" destId="{258B088D-8AB8-0144-882D-625B87453531}" srcOrd="0" destOrd="0" presId="urn:microsoft.com/office/officeart/2005/8/layout/vList5"/>
    <dgm:cxn modelId="{6639A251-E196-204D-9AFC-A805D11B738F}" type="presParOf" srcId="{F182C0CB-F80B-9743-9AEE-B0AC81FD391C}" destId="{67DE2263-5A1E-584A-A7D7-EEF583D705B2}" srcOrd="1" destOrd="0" presId="urn:microsoft.com/office/officeart/2005/8/layout/vList5"/>
    <dgm:cxn modelId="{5461DE86-A687-6E4E-BCAA-16397E3C40E5}" type="presParOf" srcId="{ADA89758-8723-4745-AFCA-92768E4FB328}" destId="{34391A5F-9FEC-1C49-8090-D205D6D0BD2A}" srcOrd="1" destOrd="0" presId="urn:microsoft.com/office/officeart/2005/8/layout/vList5"/>
    <dgm:cxn modelId="{950EBBA8-80A3-4B42-B5F6-2F4E8F963F31}" type="presParOf" srcId="{ADA89758-8723-4745-AFCA-92768E4FB328}" destId="{0B32EF97-7584-824E-BA9F-6EC8D001C4FB}" srcOrd="2" destOrd="0" presId="urn:microsoft.com/office/officeart/2005/8/layout/vList5"/>
    <dgm:cxn modelId="{B9DE3881-1F8E-894F-B61B-510A1CD46BCB}" type="presParOf" srcId="{0B32EF97-7584-824E-BA9F-6EC8D001C4FB}" destId="{09F75E83-1F04-794E-976F-8DC3D63A907C}" srcOrd="0" destOrd="0" presId="urn:microsoft.com/office/officeart/2005/8/layout/vList5"/>
    <dgm:cxn modelId="{60CCACB0-75BB-FB44-9C3D-8B0F6915489A}" type="presParOf" srcId="{0B32EF97-7584-824E-BA9F-6EC8D001C4FB}" destId="{23DF95FA-AA5F-7346-AECF-19047E12F8FA}" srcOrd="1" destOrd="0" presId="urn:microsoft.com/office/officeart/2005/8/layout/vList5"/>
    <dgm:cxn modelId="{7119BE45-4EC6-3442-907F-9C39B3CE0DC6}" type="presParOf" srcId="{ADA89758-8723-4745-AFCA-92768E4FB328}" destId="{03700C01-8782-3F4B-806A-ED473CC522A8}" srcOrd="3" destOrd="0" presId="urn:microsoft.com/office/officeart/2005/8/layout/vList5"/>
    <dgm:cxn modelId="{4106E987-2DA8-7F48-8922-D4BDD73B1DEC}" type="presParOf" srcId="{ADA89758-8723-4745-AFCA-92768E4FB328}" destId="{1F5285C8-6B9E-7541-99AD-B64434326291}" srcOrd="4" destOrd="0" presId="urn:microsoft.com/office/officeart/2005/8/layout/vList5"/>
    <dgm:cxn modelId="{9D2AAEDD-F44C-D041-84D9-FB8D8FECE778}" type="presParOf" srcId="{1F5285C8-6B9E-7541-99AD-B64434326291}" destId="{DECCEDE4-8341-654E-9A65-F55E62B126B5}" srcOrd="0" destOrd="0" presId="urn:microsoft.com/office/officeart/2005/8/layout/vList5"/>
    <dgm:cxn modelId="{EF11F708-D2E2-D247-9BD0-1D80E2F5FA93}" type="presParOf" srcId="{1F5285C8-6B9E-7541-99AD-B64434326291}" destId="{F84D2E46-4674-0640-AFFB-12E29C79B0E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FF91ECB-E8AA-6A40-B90A-6CE86C8C4A9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E26AEC3F-84F3-8E41-B092-2C1C3830E23F}">
      <dgm:prSet phldrT="[Text]"/>
      <dgm:spPr/>
      <dgm:t>
        <a:bodyPr/>
        <a:lstStyle/>
        <a:p>
          <a:r>
            <a:rPr lang="en-GB"/>
            <a:t>Metadata requirements</a:t>
          </a:r>
        </a:p>
      </dgm:t>
    </dgm:pt>
    <dgm:pt modelId="{786C7D6E-2DD0-684D-B9CE-3FDF91FADFF5}" type="parTrans" cxnId="{3A24D96D-1F77-FC43-854B-4A8C42BD0EF2}">
      <dgm:prSet/>
      <dgm:spPr/>
      <dgm:t>
        <a:bodyPr/>
        <a:lstStyle/>
        <a:p>
          <a:endParaRPr lang="en-GB"/>
        </a:p>
      </dgm:t>
    </dgm:pt>
    <dgm:pt modelId="{BDADB6D6-C069-3047-92BC-FE30402D6871}" type="sibTrans" cxnId="{3A24D96D-1F77-FC43-854B-4A8C42BD0EF2}">
      <dgm:prSet/>
      <dgm:spPr/>
      <dgm:t>
        <a:bodyPr/>
        <a:lstStyle/>
        <a:p>
          <a:endParaRPr lang="en-GB"/>
        </a:p>
      </dgm:t>
    </dgm:pt>
    <dgm:pt modelId="{2A8A70FC-8484-254C-9403-BB0BE001C702}">
      <dgm:prSet phldrT="[Text]"/>
      <dgm:spPr/>
      <dgm:t>
        <a:bodyPr/>
        <a:lstStyle/>
        <a:p>
          <a:r>
            <a:rPr lang="en-GB" dirty="0"/>
            <a:t>Machine-actionable metadata</a:t>
          </a:r>
        </a:p>
      </dgm:t>
    </dgm:pt>
    <dgm:pt modelId="{B9D3B2F9-6AA7-554F-B54F-35888FF12B05}" type="parTrans" cxnId="{8171D0AB-B6AA-F64A-9AE2-63101CFCD69E}">
      <dgm:prSet/>
      <dgm:spPr/>
      <dgm:t>
        <a:bodyPr/>
        <a:lstStyle/>
        <a:p>
          <a:endParaRPr lang="en-GB"/>
        </a:p>
      </dgm:t>
    </dgm:pt>
    <dgm:pt modelId="{9329FD1C-6E0B-3445-B231-57E573A0B337}" type="sibTrans" cxnId="{8171D0AB-B6AA-F64A-9AE2-63101CFCD69E}">
      <dgm:prSet/>
      <dgm:spPr/>
      <dgm:t>
        <a:bodyPr/>
        <a:lstStyle/>
        <a:p>
          <a:endParaRPr lang="en-GB"/>
        </a:p>
      </dgm:t>
    </dgm:pt>
    <dgm:pt modelId="{EFD6BCB2-5B08-594D-B887-79DABD81442B}" type="pres">
      <dgm:prSet presAssocID="{9FF91ECB-E8AA-6A40-B90A-6CE86C8C4A97}" presName="Name0" presStyleCnt="0">
        <dgm:presLayoutVars>
          <dgm:dir/>
          <dgm:resizeHandles val="exact"/>
        </dgm:presLayoutVars>
      </dgm:prSet>
      <dgm:spPr/>
    </dgm:pt>
    <dgm:pt modelId="{C7A37399-0651-2147-A9EC-A2DE80F40EE5}" type="pres">
      <dgm:prSet presAssocID="{E26AEC3F-84F3-8E41-B092-2C1C3830E23F}" presName="node" presStyleLbl="node1" presStyleIdx="0" presStyleCnt="2">
        <dgm:presLayoutVars>
          <dgm:bulletEnabled val="1"/>
        </dgm:presLayoutVars>
      </dgm:prSet>
      <dgm:spPr/>
    </dgm:pt>
    <dgm:pt modelId="{75DA616D-C5CC-3742-ACF2-D47EEF82756A}" type="pres">
      <dgm:prSet presAssocID="{BDADB6D6-C069-3047-92BC-FE30402D6871}" presName="sibTrans" presStyleLbl="sibTrans2D1" presStyleIdx="0" presStyleCnt="1"/>
      <dgm:spPr/>
    </dgm:pt>
    <dgm:pt modelId="{C14A3D3A-D066-8542-BC23-166AEB309433}" type="pres">
      <dgm:prSet presAssocID="{BDADB6D6-C069-3047-92BC-FE30402D6871}" presName="connectorText" presStyleLbl="sibTrans2D1" presStyleIdx="0" presStyleCnt="1"/>
      <dgm:spPr/>
    </dgm:pt>
    <dgm:pt modelId="{892D0729-88A0-A046-BD8E-11974EC01E8E}" type="pres">
      <dgm:prSet presAssocID="{2A8A70FC-8484-254C-9403-BB0BE001C702}" presName="node" presStyleLbl="node1" presStyleIdx="1" presStyleCnt="2">
        <dgm:presLayoutVars>
          <dgm:bulletEnabled val="1"/>
        </dgm:presLayoutVars>
      </dgm:prSet>
      <dgm:spPr/>
    </dgm:pt>
  </dgm:ptLst>
  <dgm:cxnLst>
    <dgm:cxn modelId="{E1146C0D-A4CD-1E46-86C5-85EC723360D1}" type="presOf" srcId="{E26AEC3F-84F3-8E41-B092-2C1C3830E23F}" destId="{C7A37399-0651-2147-A9EC-A2DE80F40EE5}" srcOrd="0" destOrd="0" presId="urn:microsoft.com/office/officeart/2005/8/layout/process1"/>
    <dgm:cxn modelId="{62B93C18-4074-CF4F-83E7-402E14DB2648}" type="presOf" srcId="{9FF91ECB-E8AA-6A40-B90A-6CE86C8C4A97}" destId="{EFD6BCB2-5B08-594D-B887-79DABD81442B}" srcOrd="0" destOrd="0" presId="urn:microsoft.com/office/officeart/2005/8/layout/process1"/>
    <dgm:cxn modelId="{E5C46749-0309-CA43-A001-904907326FA6}" type="presOf" srcId="{BDADB6D6-C069-3047-92BC-FE30402D6871}" destId="{C14A3D3A-D066-8542-BC23-166AEB309433}" srcOrd="1" destOrd="0" presId="urn:microsoft.com/office/officeart/2005/8/layout/process1"/>
    <dgm:cxn modelId="{046DA256-A6A8-9448-BE47-7D0632FAFA61}" type="presOf" srcId="{BDADB6D6-C069-3047-92BC-FE30402D6871}" destId="{75DA616D-C5CC-3742-ACF2-D47EEF82756A}" srcOrd="0" destOrd="0" presId="urn:microsoft.com/office/officeart/2005/8/layout/process1"/>
    <dgm:cxn modelId="{3A24D96D-1F77-FC43-854B-4A8C42BD0EF2}" srcId="{9FF91ECB-E8AA-6A40-B90A-6CE86C8C4A97}" destId="{E26AEC3F-84F3-8E41-B092-2C1C3830E23F}" srcOrd="0" destOrd="0" parTransId="{786C7D6E-2DD0-684D-B9CE-3FDF91FADFF5}" sibTransId="{BDADB6D6-C069-3047-92BC-FE30402D6871}"/>
    <dgm:cxn modelId="{8171D0AB-B6AA-F64A-9AE2-63101CFCD69E}" srcId="{9FF91ECB-E8AA-6A40-B90A-6CE86C8C4A97}" destId="{2A8A70FC-8484-254C-9403-BB0BE001C702}" srcOrd="1" destOrd="0" parTransId="{B9D3B2F9-6AA7-554F-B54F-35888FF12B05}" sibTransId="{9329FD1C-6E0B-3445-B231-57E573A0B337}"/>
    <dgm:cxn modelId="{03C78EF2-6B4F-D040-8D88-26978764F050}" type="presOf" srcId="{2A8A70FC-8484-254C-9403-BB0BE001C702}" destId="{892D0729-88A0-A046-BD8E-11974EC01E8E}" srcOrd="0" destOrd="0" presId="urn:microsoft.com/office/officeart/2005/8/layout/process1"/>
    <dgm:cxn modelId="{F0497664-2F71-E94A-9C7A-B3848CD4A9E0}" type="presParOf" srcId="{EFD6BCB2-5B08-594D-B887-79DABD81442B}" destId="{C7A37399-0651-2147-A9EC-A2DE80F40EE5}" srcOrd="0" destOrd="0" presId="urn:microsoft.com/office/officeart/2005/8/layout/process1"/>
    <dgm:cxn modelId="{22D769A0-38FB-7E49-84CA-A9C60122AB0C}" type="presParOf" srcId="{EFD6BCB2-5B08-594D-B887-79DABD81442B}" destId="{75DA616D-C5CC-3742-ACF2-D47EEF82756A}" srcOrd="1" destOrd="0" presId="urn:microsoft.com/office/officeart/2005/8/layout/process1"/>
    <dgm:cxn modelId="{EFEBFE93-C474-1741-9157-19425F1A09BF}" type="presParOf" srcId="{75DA616D-C5CC-3742-ACF2-D47EEF82756A}" destId="{C14A3D3A-D066-8542-BC23-166AEB309433}" srcOrd="0" destOrd="0" presId="urn:microsoft.com/office/officeart/2005/8/layout/process1"/>
    <dgm:cxn modelId="{D8065710-5058-D54E-A715-E3FDDA2CA171}" type="presParOf" srcId="{EFD6BCB2-5B08-594D-B887-79DABD81442B}" destId="{892D0729-88A0-A046-BD8E-11974EC01E8E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101D744-DCB7-624B-A17D-BB781C05DEC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8FAAFDA-A094-3E45-954E-294580922B5D}">
      <dgm:prSet phldrT="[Text]"/>
      <dgm:spPr>
        <a:solidFill>
          <a:schemeClr val="accent6"/>
        </a:solidFill>
      </dgm:spPr>
      <dgm:t>
        <a:bodyPr/>
        <a:lstStyle/>
        <a:p>
          <a:r>
            <a:rPr lang="en-GB" dirty="0">
              <a:latin typeface="+mn-lt"/>
              <a:cs typeface="Times New Roman" panose="02020603050405020304" pitchFamily="18" charset="0"/>
            </a:rPr>
            <a:t>External experts invited onto review panel</a:t>
          </a:r>
        </a:p>
      </dgm:t>
    </dgm:pt>
    <dgm:pt modelId="{0E405663-1444-1F46-B0D2-2CE4C36959AE}" type="parTrans" cxnId="{A4A92588-AF72-D54A-9004-1794F3F26210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75EAB0-41A8-7641-8401-CC2E65232622}" type="sibTrans" cxnId="{A4A92588-AF72-D54A-9004-1794F3F26210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55BADB-2444-6E43-A894-E89757F620FA}">
      <dgm:prSet phldrT="[Text]"/>
      <dgm:spPr>
        <a:solidFill>
          <a:schemeClr val="accent6"/>
        </a:solidFill>
      </dgm:spPr>
      <dgm:t>
        <a:bodyPr/>
        <a:lstStyle/>
        <a:p>
          <a:r>
            <a:rPr lang="en-GB" dirty="0">
              <a:latin typeface="+mn-lt"/>
              <a:cs typeface="Times New Roman" panose="02020603050405020304" pitchFamily="18" charset="0"/>
            </a:rPr>
            <a:t>Proposals are manually assigned to reviewers based on matched expertise</a:t>
          </a:r>
        </a:p>
      </dgm:t>
    </dgm:pt>
    <dgm:pt modelId="{B2D32499-0757-2241-9B23-A4A3C18C9720}" type="parTrans" cxnId="{0195C25C-9DEF-2048-8604-684FB9B8668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46014E-02D0-1547-98FC-4C067981BF19}" type="sibTrans" cxnId="{0195C25C-9DEF-2048-8604-684FB9B86683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F63B8A-A930-0441-8F90-72D2A051EC46}">
      <dgm:prSet phldrT="[Text]"/>
      <dgm:spPr>
        <a:solidFill>
          <a:schemeClr val="accent6"/>
        </a:solidFill>
      </dgm:spPr>
      <dgm:t>
        <a:bodyPr/>
        <a:lstStyle/>
        <a:p>
          <a:r>
            <a:rPr lang="en-GB" dirty="0">
              <a:latin typeface="+mn-lt"/>
              <a:cs typeface="Times New Roman" panose="02020603050405020304" pitchFamily="18" charset="0"/>
            </a:rPr>
            <a:t>Scientific review is conducted to judge the quality and potential impact of the experiment</a:t>
          </a:r>
        </a:p>
      </dgm:t>
    </dgm:pt>
    <dgm:pt modelId="{C3DAD9B7-8C53-E849-A252-66AFBF842338}" type="parTrans" cxnId="{3ABF7964-57C3-324F-87F7-5519D52BBFD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DB5D4DE-3A1A-174C-A291-6959477FF7D3}" type="sibTrans" cxnId="{3ABF7964-57C3-324F-87F7-5519D52BBFD3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D9DC51-876A-B34A-8741-57E5B121EC69}">
      <dgm:prSet/>
      <dgm:spPr>
        <a:solidFill>
          <a:schemeClr val="accent6"/>
        </a:solidFill>
      </dgm:spPr>
      <dgm:t>
        <a:bodyPr/>
        <a:lstStyle/>
        <a:p>
          <a:r>
            <a:rPr lang="en-GB" dirty="0">
              <a:latin typeface="+mn-lt"/>
              <a:cs typeface="Times New Roman" panose="02020603050405020304" pitchFamily="18" charset="0"/>
            </a:rPr>
            <a:t>Proposals are ranked, beamtime allocated down the list</a:t>
          </a:r>
        </a:p>
      </dgm:t>
    </dgm:pt>
    <dgm:pt modelId="{DD47FF11-015B-A447-8648-345C01841222}" type="parTrans" cxnId="{AF2E295D-E1F9-5A4A-B9BA-E3CDF2385D58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326F7E1-BE97-DF4B-A5AC-F5029DDCD6D6}" type="sibTrans" cxnId="{AF2E295D-E1F9-5A4A-B9BA-E3CDF2385D58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27C9E5-7C14-3B4D-BE66-83B7D7A545D4}" type="pres">
      <dgm:prSet presAssocID="{F101D744-DCB7-624B-A17D-BB781C05DEC7}" presName="Name0" presStyleCnt="0">
        <dgm:presLayoutVars>
          <dgm:dir/>
          <dgm:resizeHandles val="exact"/>
        </dgm:presLayoutVars>
      </dgm:prSet>
      <dgm:spPr/>
    </dgm:pt>
    <dgm:pt modelId="{04162559-1DEF-314D-85E7-9F2DF760F3EB}" type="pres">
      <dgm:prSet presAssocID="{A8FAAFDA-A094-3E45-954E-294580922B5D}" presName="node" presStyleLbl="node1" presStyleIdx="0" presStyleCnt="4">
        <dgm:presLayoutVars>
          <dgm:bulletEnabled val="1"/>
        </dgm:presLayoutVars>
      </dgm:prSet>
      <dgm:spPr/>
    </dgm:pt>
    <dgm:pt modelId="{A7D8B0B0-CE9F-9542-B7A0-761E13E65A33}" type="pres">
      <dgm:prSet presAssocID="{BE75EAB0-41A8-7641-8401-CC2E65232622}" presName="sibTrans" presStyleLbl="sibTrans2D1" presStyleIdx="0" presStyleCnt="3"/>
      <dgm:spPr/>
    </dgm:pt>
    <dgm:pt modelId="{4C92C6BA-FE2A-4641-9F19-2620CB76A594}" type="pres">
      <dgm:prSet presAssocID="{BE75EAB0-41A8-7641-8401-CC2E65232622}" presName="connectorText" presStyleLbl="sibTrans2D1" presStyleIdx="0" presStyleCnt="3"/>
      <dgm:spPr/>
    </dgm:pt>
    <dgm:pt modelId="{C8698E81-C2A3-514E-9D70-88CEB6557868}" type="pres">
      <dgm:prSet presAssocID="{EE55BADB-2444-6E43-A894-E89757F620FA}" presName="node" presStyleLbl="node1" presStyleIdx="1" presStyleCnt="4">
        <dgm:presLayoutVars>
          <dgm:bulletEnabled val="1"/>
        </dgm:presLayoutVars>
      </dgm:prSet>
      <dgm:spPr/>
    </dgm:pt>
    <dgm:pt modelId="{65D293DC-76DB-F048-8567-08AFD132FFE5}" type="pres">
      <dgm:prSet presAssocID="{4046014E-02D0-1547-98FC-4C067981BF19}" presName="sibTrans" presStyleLbl="sibTrans2D1" presStyleIdx="1" presStyleCnt="3"/>
      <dgm:spPr/>
    </dgm:pt>
    <dgm:pt modelId="{648CD12E-3815-EB45-8C1E-69A20A7F6BEA}" type="pres">
      <dgm:prSet presAssocID="{4046014E-02D0-1547-98FC-4C067981BF19}" presName="connectorText" presStyleLbl="sibTrans2D1" presStyleIdx="1" presStyleCnt="3"/>
      <dgm:spPr/>
    </dgm:pt>
    <dgm:pt modelId="{D7CDD807-2A98-354F-A18B-23AD8F5D1C92}" type="pres">
      <dgm:prSet presAssocID="{3BF63B8A-A930-0441-8F90-72D2A051EC46}" presName="node" presStyleLbl="node1" presStyleIdx="2" presStyleCnt="4">
        <dgm:presLayoutVars>
          <dgm:bulletEnabled val="1"/>
        </dgm:presLayoutVars>
      </dgm:prSet>
      <dgm:spPr/>
    </dgm:pt>
    <dgm:pt modelId="{B27C994E-97F9-E14F-AC4A-1F6A51B1BF2A}" type="pres">
      <dgm:prSet presAssocID="{6DB5D4DE-3A1A-174C-A291-6959477FF7D3}" presName="sibTrans" presStyleLbl="sibTrans2D1" presStyleIdx="2" presStyleCnt="3"/>
      <dgm:spPr/>
    </dgm:pt>
    <dgm:pt modelId="{E514A84C-7F38-454F-A480-239240D9BB6B}" type="pres">
      <dgm:prSet presAssocID="{6DB5D4DE-3A1A-174C-A291-6959477FF7D3}" presName="connectorText" presStyleLbl="sibTrans2D1" presStyleIdx="2" presStyleCnt="3"/>
      <dgm:spPr/>
    </dgm:pt>
    <dgm:pt modelId="{5DA97FF3-F56F-3B44-B6D6-4ACA13B5B336}" type="pres">
      <dgm:prSet presAssocID="{2FD9DC51-876A-B34A-8741-57E5B121EC69}" presName="node" presStyleLbl="node1" presStyleIdx="3" presStyleCnt="4">
        <dgm:presLayoutVars>
          <dgm:bulletEnabled val="1"/>
        </dgm:presLayoutVars>
      </dgm:prSet>
      <dgm:spPr/>
    </dgm:pt>
  </dgm:ptLst>
  <dgm:cxnLst>
    <dgm:cxn modelId="{EFF8970A-8A69-4840-A582-2AB4A5AB1D85}" type="presOf" srcId="{BE75EAB0-41A8-7641-8401-CC2E65232622}" destId="{4C92C6BA-FE2A-4641-9F19-2620CB76A594}" srcOrd="1" destOrd="0" presId="urn:microsoft.com/office/officeart/2005/8/layout/process1"/>
    <dgm:cxn modelId="{FB048B52-4881-B143-8367-DC24D7D13E45}" type="presOf" srcId="{6DB5D4DE-3A1A-174C-A291-6959477FF7D3}" destId="{B27C994E-97F9-E14F-AC4A-1F6A51B1BF2A}" srcOrd="0" destOrd="0" presId="urn:microsoft.com/office/officeart/2005/8/layout/process1"/>
    <dgm:cxn modelId="{0195C25C-9DEF-2048-8604-684FB9B86683}" srcId="{F101D744-DCB7-624B-A17D-BB781C05DEC7}" destId="{EE55BADB-2444-6E43-A894-E89757F620FA}" srcOrd="1" destOrd="0" parTransId="{B2D32499-0757-2241-9B23-A4A3C18C9720}" sibTransId="{4046014E-02D0-1547-98FC-4C067981BF19}"/>
    <dgm:cxn modelId="{AF2E295D-E1F9-5A4A-B9BA-E3CDF2385D58}" srcId="{F101D744-DCB7-624B-A17D-BB781C05DEC7}" destId="{2FD9DC51-876A-B34A-8741-57E5B121EC69}" srcOrd="3" destOrd="0" parTransId="{DD47FF11-015B-A447-8648-345C01841222}" sibTransId="{1326F7E1-BE97-DF4B-A5AC-F5029DDCD6D6}"/>
    <dgm:cxn modelId="{91B9805D-F1D0-CA49-AC2E-4F453925FD24}" type="presOf" srcId="{6DB5D4DE-3A1A-174C-A291-6959477FF7D3}" destId="{E514A84C-7F38-454F-A480-239240D9BB6B}" srcOrd="1" destOrd="0" presId="urn:microsoft.com/office/officeart/2005/8/layout/process1"/>
    <dgm:cxn modelId="{3ABF7964-57C3-324F-87F7-5519D52BBFD3}" srcId="{F101D744-DCB7-624B-A17D-BB781C05DEC7}" destId="{3BF63B8A-A930-0441-8F90-72D2A051EC46}" srcOrd="2" destOrd="0" parTransId="{C3DAD9B7-8C53-E849-A252-66AFBF842338}" sibTransId="{6DB5D4DE-3A1A-174C-A291-6959477FF7D3}"/>
    <dgm:cxn modelId="{6FB43C68-814A-FF48-A70A-D51314D8432A}" type="presOf" srcId="{2FD9DC51-876A-B34A-8741-57E5B121EC69}" destId="{5DA97FF3-F56F-3B44-B6D6-4ACA13B5B336}" srcOrd="0" destOrd="0" presId="urn:microsoft.com/office/officeart/2005/8/layout/process1"/>
    <dgm:cxn modelId="{72CB2678-FE2A-414E-97D7-DD1F56537ED8}" type="presOf" srcId="{F101D744-DCB7-624B-A17D-BB781C05DEC7}" destId="{C427C9E5-7C14-3B4D-BE66-83B7D7A545D4}" srcOrd="0" destOrd="0" presId="urn:microsoft.com/office/officeart/2005/8/layout/process1"/>
    <dgm:cxn modelId="{A4A92588-AF72-D54A-9004-1794F3F26210}" srcId="{F101D744-DCB7-624B-A17D-BB781C05DEC7}" destId="{A8FAAFDA-A094-3E45-954E-294580922B5D}" srcOrd="0" destOrd="0" parTransId="{0E405663-1444-1F46-B0D2-2CE4C36959AE}" sibTransId="{BE75EAB0-41A8-7641-8401-CC2E65232622}"/>
    <dgm:cxn modelId="{93A8FCA5-7B48-9048-8887-79BACD13048D}" type="presOf" srcId="{4046014E-02D0-1547-98FC-4C067981BF19}" destId="{65D293DC-76DB-F048-8567-08AFD132FFE5}" srcOrd="0" destOrd="0" presId="urn:microsoft.com/office/officeart/2005/8/layout/process1"/>
    <dgm:cxn modelId="{C1AD96BB-D665-C448-B462-12CADB427454}" type="presOf" srcId="{3BF63B8A-A930-0441-8F90-72D2A051EC46}" destId="{D7CDD807-2A98-354F-A18B-23AD8F5D1C92}" srcOrd="0" destOrd="0" presId="urn:microsoft.com/office/officeart/2005/8/layout/process1"/>
    <dgm:cxn modelId="{B8157AC6-5D52-4644-B8C4-2A6353789F10}" type="presOf" srcId="{A8FAAFDA-A094-3E45-954E-294580922B5D}" destId="{04162559-1DEF-314D-85E7-9F2DF760F3EB}" srcOrd="0" destOrd="0" presId="urn:microsoft.com/office/officeart/2005/8/layout/process1"/>
    <dgm:cxn modelId="{20EA6CE2-31A2-7949-9749-1D1351974B5A}" type="presOf" srcId="{4046014E-02D0-1547-98FC-4C067981BF19}" destId="{648CD12E-3815-EB45-8C1E-69A20A7F6BEA}" srcOrd="1" destOrd="0" presId="urn:microsoft.com/office/officeart/2005/8/layout/process1"/>
    <dgm:cxn modelId="{5D5052E4-456F-8E4E-B3DD-7894100918D4}" type="presOf" srcId="{EE55BADB-2444-6E43-A894-E89757F620FA}" destId="{C8698E81-C2A3-514E-9D70-88CEB6557868}" srcOrd="0" destOrd="0" presId="urn:microsoft.com/office/officeart/2005/8/layout/process1"/>
    <dgm:cxn modelId="{6B3DE9FC-EAD5-3C4D-B795-C08A23D3D564}" type="presOf" srcId="{BE75EAB0-41A8-7641-8401-CC2E65232622}" destId="{A7D8B0B0-CE9F-9542-B7A0-761E13E65A33}" srcOrd="0" destOrd="0" presId="urn:microsoft.com/office/officeart/2005/8/layout/process1"/>
    <dgm:cxn modelId="{DF121E91-D517-E946-AC06-5FB3A57D5F66}" type="presParOf" srcId="{C427C9E5-7C14-3B4D-BE66-83B7D7A545D4}" destId="{04162559-1DEF-314D-85E7-9F2DF760F3EB}" srcOrd="0" destOrd="0" presId="urn:microsoft.com/office/officeart/2005/8/layout/process1"/>
    <dgm:cxn modelId="{5FAA69FA-FB04-CB46-A010-39F87BFCB1AB}" type="presParOf" srcId="{C427C9E5-7C14-3B4D-BE66-83B7D7A545D4}" destId="{A7D8B0B0-CE9F-9542-B7A0-761E13E65A33}" srcOrd="1" destOrd="0" presId="urn:microsoft.com/office/officeart/2005/8/layout/process1"/>
    <dgm:cxn modelId="{8D8E415C-AB63-E745-85CD-C81DD8742220}" type="presParOf" srcId="{A7D8B0B0-CE9F-9542-B7A0-761E13E65A33}" destId="{4C92C6BA-FE2A-4641-9F19-2620CB76A594}" srcOrd="0" destOrd="0" presId="urn:microsoft.com/office/officeart/2005/8/layout/process1"/>
    <dgm:cxn modelId="{7024F8C5-3FC9-7C4C-86C0-5531701B77AA}" type="presParOf" srcId="{C427C9E5-7C14-3B4D-BE66-83B7D7A545D4}" destId="{C8698E81-C2A3-514E-9D70-88CEB6557868}" srcOrd="2" destOrd="0" presId="urn:microsoft.com/office/officeart/2005/8/layout/process1"/>
    <dgm:cxn modelId="{950F6455-DB75-3544-BD5B-3358E7BD0108}" type="presParOf" srcId="{C427C9E5-7C14-3B4D-BE66-83B7D7A545D4}" destId="{65D293DC-76DB-F048-8567-08AFD132FFE5}" srcOrd="3" destOrd="0" presId="urn:microsoft.com/office/officeart/2005/8/layout/process1"/>
    <dgm:cxn modelId="{B22521E6-20AC-BD42-8E8A-46B21AE5AF60}" type="presParOf" srcId="{65D293DC-76DB-F048-8567-08AFD132FFE5}" destId="{648CD12E-3815-EB45-8C1E-69A20A7F6BEA}" srcOrd="0" destOrd="0" presId="urn:microsoft.com/office/officeart/2005/8/layout/process1"/>
    <dgm:cxn modelId="{BE42C67A-D999-674D-BD06-F7B930434848}" type="presParOf" srcId="{C427C9E5-7C14-3B4D-BE66-83B7D7A545D4}" destId="{D7CDD807-2A98-354F-A18B-23AD8F5D1C92}" srcOrd="4" destOrd="0" presId="urn:microsoft.com/office/officeart/2005/8/layout/process1"/>
    <dgm:cxn modelId="{8F07B30C-1C09-514C-B7EA-A21EEE0522FF}" type="presParOf" srcId="{C427C9E5-7C14-3B4D-BE66-83B7D7A545D4}" destId="{B27C994E-97F9-E14F-AC4A-1F6A51B1BF2A}" srcOrd="5" destOrd="0" presId="urn:microsoft.com/office/officeart/2005/8/layout/process1"/>
    <dgm:cxn modelId="{8B572FA3-C88C-2847-BF2C-36E593546E3A}" type="presParOf" srcId="{B27C994E-97F9-E14F-AC4A-1F6A51B1BF2A}" destId="{E514A84C-7F38-454F-A480-239240D9BB6B}" srcOrd="0" destOrd="0" presId="urn:microsoft.com/office/officeart/2005/8/layout/process1"/>
    <dgm:cxn modelId="{16B66B18-79F5-E043-AE30-EDFBCF1238E1}" type="presParOf" srcId="{C427C9E5-7C14-3B4D-BE66-83B7D7A545D4}" destId="{5DA97FF3-F56F-3B44-B6D6-4ACA13B5B336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A8BEE35-6390-884E-9532-B343C8D7FF41}" type="doc">
      <dgm:prSet loTypeId="urn:microsoft.com/office/officeart/2005/8/layout/process1" loCatId="" qsTypeId="urn:microsoft.com/office/officeart/2005/8/quickstyle/simple1" qsCatId="simple" csTypeId="urn:microsoft.com/office/officeart/2005/8/colors/accent6_2" csCatId="accent6" phldr="1"/>
      <dgm:spPr/>
    </dgm:pt>
    <dgm:pt modelId="{8CF86938-885D-C94A-BDE3-B4A577F96FD0}">
      <dgm:prSet phldrT="[Text]"/>
      <dgm:spPr/>
      <dgm:t>
        <a:bodyPr/>
        <a:lstStyle/>
        <a:p>
          <a:r>
            <a:rPr lang="en-GB" dirty="0"/>
            <a:t>Proposal</a:t>
          </a:r>
        </a:p>
      </dgm:t>
    </dgm:pt>
    <dgm:pt modelId="{DA615AC4-3072-E34E-B6C7-D286D92C209A}" type="parTrans" cxnId="{23F8F33C-56B3-5A49-89E7-BF79C4CF06A3}">
      <dgm:prSet/>
      <dgm:spPr/>
      <dgm:t>
        <a:bodyPr/>
        <a:lstStyle/>
        <a:p>
          <a:endParaRPr lang="en-GB"/>
        </a:p>
      </dgm:t>
    </dgm:pt>
    <dgm:pt modelId="{6461B31E-0E94-254C-BA1B-E588A280662B}" type="sibTrans" cxnId="{23F8F33C-56B3-5A49-89E7-BF79C4CF06A3}">
      <dgm:prSet/>
      <dgm:spPr/>
      <dgm:t>
        <a:bodyPr/>
        <a:lstStyle/>
        <a:p>
          <a:endParaRPr lang="en-GB"/>
        </a:p>
      </dgm:t>
    </dgm:pt>
    <dgm:pt modelId="{6CD9D5AE-71BE-9B4B-953D-86DF20AA6EC4}">
      <dgm:prSet phldrT="[Text]"/>
      <dgm:spPr/>
      <dgm:t>
        <a:bodyPr/>
        <a:lstStyle/>
        <a:p>
          <a:r>
            <a:rPr lang="en-GB" dirty="0"/>
            <a:t>Proposal review</a:t>
          </a:r>
        </a:p>
      </dgm:t>
    </dgm:pt>
    <dgm:pt modelId="{06D402F8-A05F-3D46-9B42-BD8F3A4350BE}" type="parTrans" cxnId="{34391C2A-43E8-C744-ABFE-DDECFB2B361A}">
      <dgm:prSet/>
      <dgm:spPr/>
      <dgm:t>
        <a:bodyPr/>
        <a:lstStyle/>
        <a:p>
          <a:endParaRPr lang="en-GB"/>
        </a:p>
      </dgm:t>
    </dgm:pt>
    <dgm:pt modelId="{C2C2D4B0-B315-C241-A06D-5752330B8420}" type="sibTrans" cxnId="{34391C2A-43E8-C744-ABFE-DDECFB2B361A}">
      <dgm:prSet/>
      <dgm:spPr/>
      <dgm:t>
        <a:bodyPr/>
        <a:lstStyle/>
        <a:p>
          <a:endParaRPr lang="en-GB"/>
        </a:p>
      </dgm:t>
    </dgm:pt>
    <dgm:pt modelId="{9F84CEAF-D5E9-C445-9A62-5F7A44029F52}">
      <dgm:prSet phldrT="[Text]"/>
      <dgm:spPr/>
      <dgm:t>
        <a:bodyPr/>
        <a:lstStyle/>
        <a:p>
          <a:r>
            <a:rPr lang="en-GB" dirty="0"/>
            <a:t>Experiment</a:t>
          </a:r>
        </a:p>
      </dgm:t>
    </dgm:pt>
    <dgm:pt modelId="{FD10171B-0693-334E-A20F-C1234058EDE8}" type="parTrans" cxnId="{E6960D2F-5F4C-3441-BA3D-33B313EE0DE5}">
      <dgm:prSet/>
      <dgm:spPr/>
      <dgm:t>
        <a:bodyPr/>
        <a:lstStyle/>
        <a:p>
          <a:endParaRPr lang="en-GB"/>
        </a:p>
      </dgm:t>
    </dgm:pt>
    <dgm:pt modelId="{F1EBC7BE-4235-974F-9818-5E3EE2767C1C}" type="sibTrans" cxnId="{E6960D2F-5F4C-3441-BA3D-33B313EE0DE5}">
      <dgm:prSet/>
      <dgm:spPr/>
      <dgm:t>
        <a:bodyPr/>
        <a:lstStyle/>
        <a:p>
          <a:endParaRPr lang="en-GB"/>
        </a:p>
      </dgm:t>
    </dgm:pt>
    <dgm:pt modelId="{6C25D87F-C46E-CD47-8264-38473FE0002F}">
      <dgm:prSet/>
      <dgm:spPr/>
      <dgm:t>
        <a:bodyPr/>
        <a:lstStyle/>
        <a:p>
          <a:r>
            <a:rPr lang="en-GB" dirty="0"/>
            <a:t>Data storage</a:t>
          </a:r>
        </a:p>
      </dgm:t>
    </dgm:pt>
    <dgm:pt modelId="{40B94941-1D46-B542-9FB2-E14E501B87FC}" type="parTrans" cxnId="{40BCC1E1-11F6-F149-91C6-BB59E040BA5F}">
      <dgm:prSet/>
      <dgm:spPr/>
      <dgm:t>
        <a:bodyPr/>
        <a:lstStyle/>
        <a:p>
          <a:endParaRPr lang="en-GB"/>
        </a:p>
      </dgm:t>
    </dgm:pt>
    <dgm:pt modelId="{F1BEA826-C33C-8042-9842-8CE206468904}" type="sibTrans" cxnId="{40BCC1E1-11F6-F149-91C6-BB59E040BA5F}">
      <dgm:prSet/>
      <dgm:spPr/>
      <dgm:t>
        <a:bodyPr/>
        <a:lstStyle/>
        <a:p>
          <a:endParaRPr lang="en-GB"/>
        </a:p>
      </dgm:t>
    </dgm:pt>
    <dgm:pt modelId="{F01498E7-26A5-5B45-BA53-742203F7092D}">
      <dgm:prSet/>
      <dgm:spPr/>
      <dgm:t>
        <a:bodyPr/>
        <a:lstStyle/>
        <a:p>
          <a:r>
            <a:rPr lang="en-GB" dirty="0"/>
            <a:t>Data analysis</a:t>
          </a:r>
        </a:p>
      </dgm:t>
    </dgm:pt>
    <dgm:pt modelId="{03BEE950-2C5E-8948-922C-6857A9972C5C}" type="parTrans" cxnId="{18995144-56B4-A84A-AABD-B746D328F2B6}">
      <dgm:prSet/>
      <dgm:spPr/>
      <dgm:t>
        <a:bodyPr/>
        <a:lstStyle/>
        <a:p>
          <a:endParaRPr lang="en-GB"/>
        </a:p>
      </dgm:t>
    </dgm:pt>
    <dgm:pt modelId="{6ED5A930-AA37-9140-BCDE-CCE50122A4C8}" type="sibTrans" cxnId="{18995144-56B4-A84A-AABD-B746D328F2B6}">
      <dgm:prSet/>
      <dgm:spPr/>
      <dgm:t>
        <a:bodyPr/>
        <a:lstStyle/>
        <a:p>
          <a:endParaRPr lang="en-GB"/>
        </a:p>
      </dgm:t>
    </dgm:pt>
    <dgm:pt modelId="{C86D861C-A508-B145-B6F1-23E06F55CA43}">
      <dgm:prSet/>
      <dgm:spPr/>
      <dgm:t>
        <a:bodyPr/>
        <a:lstStyle/>
        <a:p>
          <a:r>
            <a:rPr lang="en-GB" dirty="0"/>
            <a:t>Experimental report</a:t>
          </a:r>
        </a:p>
      </dgm:t>
    </dgm:pt>
    <dgm:pt modelId="{EBC47336-4042-4146-83AD-627019D4763A}" type="parTrans" cxnId="{F3CEF44F-F789-5F42-BDEA-68AE55DEE50E}">
      <dgm:prSet/>
      <dgm:spPr/>
      <dgm:t>
        <a:bodyPr/>
        <a:lstStyle/>
        <a:p>
          <a:endParaRPr lang="en-GB"/>
        </a:p>
      </dgm:t>
    </dgm:pt>
    <dgm:pt modelId="{E045EDC0-78A0-6C49-A315-7FE8F6361BCC}" type="sibTrans" cxnId="{F3CEF44F-F789-5F42-BDEA-68AE55DEE50E}">
      <dgm:prSet/>
      <dgm:spPr/>
      <dgm:t>
        <a:bodyPr/>
        <a:lstStyle/>
        <a:p>
          <a:endParaRPr lang="en-GB"/>
        </a:p>
      </dgm:t>
    </dgm:pt>
    <dgm:pt modelId="{63D30599-DDD2-5D40-82C7-4384FBD25E51}">
      <dgm:prSet/>
      <dgm:spPr/>
      <dgm:t>
        <a:bodyPr/>
        <a:lstStyle/>
        <a:p>
          <a:r>
            <a:rPr lang="en-GB" dirty="0"/>
            <a:t>Record publications</a:t>
          </a:r>
        </a:p>
      </dgm:t>
    </dgm:pt>
    <dgm:pt modelId="{5B24394B-2F2E-D645-9897-F02482C496D2}" type="parTrans" cxnId="{F0534D41-14FA-2A4F-B38A-F666D56CBDF7}">
      <dgm:prSet/>
      <dgm:spPr/>
      <dgm:t>
        <a:bodyPr/>
        <a:lstStyle/>
        <a:p>
          <a:endParaRPr lang="en-GB"/>
        </a:p>
      </dgm:t>
    </dgm:pt>
    <dgm:pt modelId="{CD2B1807-7753-9543-912F-32088F0D259A}" type="sibTrans" cxnId="{F0534D41-14FA-2A4F-B38A-F666D56CBDF7}">
      <dgm:prSet/>
      <dgm:spPr/>
      <dgm:t>
        <a:bodyPr/>
        <a:lstStyle/>
        <a:p>
          <a:endParaRPr lang="en-GB"/>
        </a:p>
      </dgm:t>
    </dgm:pt>
    <dgm:pt modelId="{FC8A0F78-C60F-724B-A891-5B05245514CF}" type="pres">
      <dgm:prSet presAssocID="{7A8BEE35-6390-884E-9532-B343C8D7FF41}" presName="Name0" presStyleCnt="0">
        <dgm:presLayoutVars>
          <dgm:dir/>
          <dgm:resizeHandles val="exact"/>
        </dgm:presLayoutVars>
      </dgm:prSet>
      <dgm:spPr/>
    </dgm:pt>
    <dgm:pt modelId="{E5C9B8C9-9400-0D4B-837D-8DEB75F0F8AF}" type="pres">
      <dgm:prSet presAssocID="{8CF86938-885D-C94A-BDE3-B4A577F96FD0}" presName="node" presStyleLbl="node1" presStyleIdx="0" presStyleCnt="7">
        <dgm:presLayoutVars>
          <dgm:bulletEnabled val="1"/>
        </dgm:presLayoutVars>
      </dgm:prSet>
      <dgm:spPr/>
    </dgm:pt>
    <dgm:pt modelId="{146C5F1C-B0AC-5F40-8E48-0A80843BCCA8}" type="pres">
      <dgm:prSet presAssocID="{6461B31E-0E94-254C-BA1B-E588A280662B}" presName="sibTrans" presStyleLbl="sibTrans2D1" presStyleIdx="0" presStyleCnt="6"/>
      <dgm:spPr/>
    </dgm:pt>
    <dgm:pt modelId="{6923E30D-DB52-E440-894E-C09399C8E350}" type="pres">
      <dgm:prSet presAssocID="{6461B31E-0E94-254C-BA1B-E588A280662B}" presName="connectorText" presStyleLbl="sibTrans2D1" presStyleIdx="0" presStyleCnt="6"/>
      <dgm:spPr/>
    </dgm:pt>
    <dgm:pt modelId="{FA5AF2E3-56E7-3C44-90BB-5111E0F425F3}" type="pres">
      <dgm:prSet presAssocID="{6CD9D5AE-71BE-9B4B-953D-86DF20AA6EC4}" presName="node" presStyleLbl="node1" presStyleIdx="1" presStyleCnt="7">
        <dgm:presLayoutVars>
          <dgm:bulletEnabled val="1"/>
        </dgm:presLayoutVars>
      </dgm:prSet>
      <dgm:spPr/>
    </dgm:pt>
    <dgm:pt modelId="{57945D4C-149A-2A4D-B907-99855FB7A067}" type="pres">
      <dgm:prSet presAssocID="{C2C2D4B0-B315-C241-A06D-5752330B8420}" presName="sibTrans" presStyleLbl="sibTrans2D1" presStyleIdx="1" presStyleCnt="6"/>
      <dgm:spPr/>
    </dgm:pt>
    <dgm:pt modelId="{B317BD6E-1F72-4E4B-A850-BBFFB130CF2D}" type="pres">
      <dgm:prSet presAssocID="{C2C2D4B0-B315-C241-A06D-5752330B8420}" presName="connectorText" presStyleLbl="sibTrans2D1" presStyleIdx="1" presStyleCnt="6"/>
      <dgm:spPr/>
    </dgm:pt>
    <dgm:pt modelId="{2C32D4BA-9F0F-7E4A-BC08-869F5597FD91}" type="pres">
      <dgm:prSet presAssocID="{9F84CEAF-D5E9-C445-9A62-5F7A44029F52}" presName="node" presStyleLbl="node1" presStyleIdx="2" presStyleCnt="7">
        <dgm:presLayoutVars>
          <dgm:bulletEnabled val="1"/>
        </dgm:presLayoutVars>
      </dgm:prSet>
      <dgm:spPr/>
    </dgm:pt>
    <dgm:pt modelId="{6654E9D1-06CC-ED40-8599-F2A004854E5C}" type="pres">
      <dgm:prSet presAssocID="{F1EBC7BE-4235-974F-9818-5E3EE2767C1C}" presName="sibTrans" presStyleLbl="sibTrans2D1" presStyleIdx="2" presStyleCnt="6"/>
      <dgm:spPr/>
    </dgm:pt>
    <dgm:pt modelId="{6FDE3640-F77D-544C-8B02-3061B51C8748}" type="pres">
      <dgm:prSet presAssocID="{F1EBC7BE-4235-974F-9818-5E3EE2767C1C}" presName="connectorText" presStyleLbl="sibTrans2D1" presStyleIdx="2" presStyleCnt="6"/>
      <dgm:spPr/>
    </dgm:pt>
    <dgm:pt modelId="{27BD74CE-7A1B-494A-9AF4-2361D4C9968D}" type="pres">
      <dgm:prSet presAssocID="{6C25D87F-C46E-CD47-8264-38473FE0002F}" presName="node" presStyleLbl="node1" presStyleIdx="3" presStyleCnt="7">
        <dgm:presLayoutVars>
          <dgm:bulletEnabled val="1"/>
        </dgm:presLayoutVars>
      </dgm:prSet>
      <dgm:spPr/>
    </dgm:pt>
    <dgm:pt modelId="{6D06C971-A350-D947-B770-F7F1087D8CC5}" type="pres">
      <dgm:prSet presAssocID="{F1BEA826-C33C-8042-9842-8CE206468904}" presName="sibTrans" presStyleLbl="sibTrans2D1" presStyleIdx="3" presStyleCnt="6"/>
      <dgm:spPr/>
    </dgm:pt>
    <dgm:pt modelId="{0431134E-B2F3-3045-A0EC-6A45208CF249}" type="pres">
      <dgm:prSet presAssocID="{F1BEA826-C33C-8042-9842-8CE206468904}" presName="connectorText" presStyleLbl="sibTrans2D1" presStyleIdx="3" presStyleCnt="6"/>
      <dgm:spPr/>
    </dgm:pt>
    <dgm:pt modelId="{109FC63B-815A-044B-9CB3-3584585719A3}" type="pres">
      <dgm:prSet presAssocID="{F01498E7-26A5-5B45-BA53-742203F7092D}" presName="node" presStyleLbl="node1" presStyleIdx="4" presStyleCnt="7">
        <dgm:presLayoutVars>
          <dgm:bulletEnabled val="1"/>
        </dgm:presLayoutVars>
      </dgm:prSet>
      <dgm:spPr/>
    </dgm:pt>
    <dgm:pt modelId="{7E901CF2-206D-934B-9DFE-9BDA2789A423}" type="pres">
      <dgm:prSet presAssocID="{6ED5A930-AA37-9140-BCDE-CCE50122A4C8}" presName="sibTrans" presStyleLbl="sibTrans2D1" presStyleIdx="4" presStyleCnt="6"/>
      <dgm:spPr/>
    </dgm:pt>
    <dgm:pt modelId="{A640CF4D-2911-6948-8E3C-17A5401C87E5}" type="pres">
      <dgm:prSet presAssocID="{6ED5A930-AA37-9140-BCDE-CCE50122A4C8}" presName="connectorText" presStyleLbl="sibTrans2D1" presStyleIdx="4" presStyleCnt="6"/>
      <dgm:spPr/>
    </dgm:pt>
    <dgm:pt modelId="{2193BEBF-9AC7-8E4C-9212-4B1ADDB160D1}" type="pres">
      <dgm:prSet presAssocID="{C86D861C-A508-B145-B6F1-23E06F55CA43}" presName="node" presStyleLbl="node1" presStyleIdx="5" presStyleCnt="7">
        <dgm:presLayoutVars>
          <dgm:bulletEnabled val="1"/>
        </dgm:presLayoutVars>
      </dgm:prSet>
      <dgm:spPr/>
    </dgm:pt>
    <dgm:pt modelId="{B75550CF-AAB3-9F4A-93B7-64480B40F683}" type="pres">
      <dgm:prSet presAssocID="{E045EDC0-78A0-6C49-A315-7FE8F6361BCC}" presName="sibTrans" presStyleLbl="sibTrans2D1" presStyleIdx="5" presStyleCnt="6"/>
      <dgm:spPr/>
    </dgm:pt>
    <dgm:pt modelId="{978DB415-029B-0141-B1B2-6ABE08DC0FE0}" type="pres">
      <dgm:prSet presAssocID="{E045EDC0-78A0-6C49-A315-7FE8F6361BCC}" presName="connectorText" presStyleLbl="sibTrans2D1" presStyleIdx="5" presStyleCnt="6"/>
      <dgm:spPr/>
    </dgm:pt>
    <dgm:pt modelId="{5A944E93-1887-254C-92A5-75B0F6FA9D04}" type="pres">
      <dgm:prSet presAssocID="{63D30599-DDD2-5D40-82C7-4384FBD25E51}" presName="node" presStyleLbl="node1" presStyleIdx="6" presStyleCnt="7">
        <dgm:presLayoutVars>
          <dgm:bulletEnabled val="1"/>
        </dgm:presLayoutVars>
      </dgm:prSet>
      <dgm:spPr/>
    </dgm:pt>
  </dgm:ptLst>
  <dgm:cxnLst>
    <dgm:cxn modelId="{E8699608-9E34-2C41-AA69-83DAF34224AC}" type="presOf" srcId="{C86D861C-A508-B145-B6F1-23E06F55CA43}" destId="{2193BEBF-9AC7-8E4C-9212-4B1ADDB160D1}" srcOrd="0" destOrd="0" presId="urn:microsoft.com/office/officeart/2005/8/layout/process1"/>
    <dgm:cxn modelId="{B8D9AF1E-0684-0E4D-820B-517ED379A920}" type="presOf" srcId="{E045EDC0-78A0-6C49-A315-7FE8F6361BCC}" destId="{978DB415-029B-0141-B1B2-6ABE08DC0FE0}" srcOrd="1" destOrd="0" presId="urn:microsoft.com/office/officeart/2005/8/layout/process1"/>
    <dgm:cxn modelId="{1F591826-1BCA-7942-8DD8-D73EEE6658F0}" type="presOf" srcId="{C2C2D4B0-B315-C241-A06D-5752330B8420}" destId="{B317BD6E-1F72-4E4B-A850-BBFFB130CF2D}" srcOrd="1" destOrd="0" presId="urn:microsoft.com/office/officeart/2005/8/layout/process1"/>
    <dgm:cxn modelId="{34391C2A-43E8-C744-ABFE-DDECFB2B361A}" srcId="{7A8BEE35-6390-884E-9532-B343C8D7FF41}" destId="{6CD9D5AE-71BE-9B4B-953D-86DF20AA6EC4}" srcOrd="1" destOrd="0" parTransId="{06D402F8-A05F-3D46-9B42-BD8F3A4350BE}" sibTransId="{C2C2D4B0-B315-C241-A06D-5752330B8420}"/>
    <dgm:cxn modelId="{E6960D2F-5F4C-3441-BA3D-33B313EE0DE5}" srcId="{7A8BEE35-6390-884E-9532-B343C8D7FF41}" destId="{9F84CEAF-D5E9-C445-9A62-5F7A44029F52}" srcOrd="2" destOrd="0" parTransId="{FD10171B-0693-334E-A20F-C1234058EDE8}" sibTransId="{F1EBC7BE-4235-974F-9818-5E3EE2767C1C}"/>
    <dgm:cxn modelId="{7F757531-2568-5D4A-BC85-811F2B6CF9CE}" type="presOf" srcId="{C2C2D4B0-B315-C241-A06D-5752330B8420}" destId="{57945D4C-149A-2A4D-B907-99855FB7A067}" srcOrd="0" destOrd="0" presId="urn:microsoft.com/office/officeart/2005/8/layout/process1"/>
    <dgm:cxn modelId="{23F8F33C-56B3-5A49-89E7-BF79C4CF06A3}" srcId="{7A8BEE35-6390-884E-9532-B343C8D7FF41}" destId="{8CF86938-885D-C94A-BDE3-B4A577F96FD0}" srcOrd="0" destOrd="0" parTransId="{DA615AC4-3072-E34E-B6C7-D286D92C209A}" sibTransId="{6461B31E-0E94-254C-BA1B-E588A280662B}"/>
    <dgm:cxn modelId="{82B3323F-CD85-0B48-85AC-702F4406CB92}" type="presOf" srcId="{6CD9D5AE-71BE-9B4B-953D-86DF20AA6EC4}" destId="{FA5AF2E3-56E7-3C44-90BB-5111E0F425F3}" srcOrd="0" destOrd="0" presId="urn:microsoft.com/office/officeart/2005/8/layout/process1"/>
    <dgm:cxn modelId="{F0534D41-14FA-2A4F-B38A-F666D56CBDF7}" srcId="{7A8BEE35-6390-884E-9532-B343C8D7FF41}" destId="{63D30599-DDD2-5D40-82C7-4384FBD25E51}" srcOrd="6" destOrd="0" parTransId="{5B24394B-2F2E-D645-9897-F02482C496D2}" sibTransId="{CD2B1807-7753-9543-912F-32088F0D259A}"/>
    <dgm:cxn modelId="{18995144-56B4-A84A-AABD-B746D328F2B6}" srcId="{7A8BEE35-6390-884E-9532-B343C8D7FF41}" destId="{F01498E7-26A5-5B45-BA53-742203F7092D}" srcOrd="4" destOrd="0" parTransId="{03BEE950-2C5E-8948-922C-6857A9972C5C}" sibTransId="{6ED5A930-AA37-9140-BCDE-CCE50122A4C8}"/>
    <dgm:cxn modelId="{F3CEF44F-F789-5F42-BDEA-68AE55DEE50E}" srcId="{7A8BEE35-6390-884E-9532-B343C8D7FF41}" destId="{C86D861C-A508-B145-B6F1-23E06F55CA43}" srcOrd="5" destOrd="0" parTransId="{EBC47336-4042-4146-83AD-627019D4763A}" sibTransId="{E045EDC0-78A0-6C49-A315-7FE8F6361BCC}"/>
    <dgm:cxn modelId="{1FBBF25D-6379-9A48-9FD9-6B43E837FE1F}" type="presOf" srcId="{7A8BEE35-6390-884E-9532-B343C8D7FF41}" destId="{FC8A0F78-C60F-724B-A891-5B05245514CF}" srcOrd="0" destOrd="0" presId="urn:microsoft.com/office/officeart/2005/8/layout/process1"/>
    <dgm:cxn modelId="{A9FC0D61-E543-0148-B185-C3DF0B0C1893}" type="presOf" srcId="{6ED5A930-AA37-9140-BCDE-CCE50122A4C8}" destId="{7E901CF2-206D-934B-9DFE-9BDA2789A423}" srcOrd="0" destOrd="0" presId="urn:microsoft.com/office/officeart/2005/8/layout/process1"/>
    <dgm:cxn modelId="{573FB76E-5904-6647-AC2C-9FF1361622F5}" type="presOf" srcId="{E045EDC0-78A0-6C49-A315-7FE8F6361BCC}" destId="{B75550CF-AAB3-9F4A-93B7-64480B40F683}" srcOrd="0" destOrd="0" presId="urn:microsoft.com/office/officeart/2005/8/layout/process1"/>
    <dgm:cxn modelId="{8B347C7E-1B70-8D4F-AB05-E238B2D8F8E7}" type="presOf" srcId="{F01498E7-26A5-5B45-BA53-742203F7092D}" destId="{109FC63B-815A-044B-9CB3-3584585719A3}" srcOrd="0" destOrd="0" presId="urn:microsoft.com/office/officeart/2005/8/layout/process1"/>
    <dgm:cxn modelId="{E85FE680-9B4F-DE49-A6F0-5510BDC7ACF3}" type="presOf" srcId="{F1BEA826-C33C-8042-9842-8CE206468904}" destId="{6D06C971-A350-D947-B770-F7F1087D8CC5}" srcOrd="0" destOrd="0" presId="urn:microsoft.com/office/officeart/2005/8/layout/process1"/>
    <dgm:cxn modelId="{E61D6988-3721-5344-8DD1-B68FE14FCAC7}" type="presOf" srcId="{F1EBC7BE-4235-974F-9818-5E3EE2767C1C}" destId="{6FDE3640-F77D-544C-8B02-3061B51C8748}" srcOrd="1" destOrd="0" presId="urn:microsoft.com/office/officeart/2005/8/layout/process1"/>
    <dgm:cxn modelId="{38558295-A055-B445-A9AD-DAA41D241E31}" type="presOf" srcId="{8CF86938-885D-C94A-BDE3-B4A577F96FD0}" destId="{E5C9B8C9-9400-0D4B-837D-8DEB75F0F8AF}" srcOrd="0" destOrd="0" presId="urn:microsoft.com/office/officeart/2005/8/layout/process1"/>
    <dgm:cxn modelId="{FAF55496-9D07-ED4D-8A32-CB07F25C2348}" type="presOf" srcId="{9F84CEAF-D5E9-C445-9A62-5F7A44029F52}" destId="{2C32D4BA-9F0F-7E4A-BC08-869F5597FD91}" srcOrd="0" destOrd="0" presId="urn:microsoft.com/office/officeart/2005/8/layout/process1"/>
    <dgm:cxn modelId="{FBFB969A-B8D4-8B43-BC3F-C642F0CB717C}" type="presOf" srcId="{63D30599-DDD2-5D40-82C7-4384FBD25E51}" destId="{5A944E93-1887-254C-92A5-75B0F6FA9D04}" srcOrd="0" destOrd="0" presId="urn:microsoft.com/office/officeart/2005/8/layout/process1"/>
    <dgm:cxn modelId="{76D72D9E-3DA8-3447-8EE0-851101DA1163}" type="presOf" srcId="{6ED5A930-AA37-9140-BCDE-CCE50122A4C8}" destId="{A640CF4D-2911-6948-8E3C-17A5401C87E5}" srcOrd="1" destOrd="0" presId="urn:microsoft.com/office/officeart/2005/8/layout/process1"/>
    <dgm:cxn modelId="{E2465FA2-C6B5-FE4F-AC1B-BBAEA0C3A5E7}" type="presOf" srcId="{F1EBC7BE-4235-974F-9818-5E3EE2767C1C}" destId="{6654E9D1-06CC-ED40-8599-F2A004854E5C}" srcOrd="0" destOrd="0" presId="urn:microsoft.com/office/officeart/2005/8/layout/process1"/>
    <dgm:cxn modelId="{E81D14A4-20D4-E54F-89A6-D2E2E382C5C4}" type="presOf" srcId="{6461B31E-0E94-254C-BA1B-E588A280662B}" destId="{146C5F1C-B0AC-5F40-8E48-0A80843BCCA8}" srcOrd="0" destOrd="0" presId="urn:microsoft.com/office/officeart/2005/8/layout/process1"/>
    <dgm:cxn modelId="{14FF68B3-BD47-A444-97B1-E766F4674CE4}" type="presOf" srcId="{F1BEA826-C33C-8042-9842-8CE206468904}" destId="{0431134E-B2F3-3045-A0EC-6A45208CF249}" srcOrd="1" destOrd="0" presId="urn:microsoft.com/office/officeart/2005/8/layout/process1"/>
    <dgm:cxn modelId="{B299C3C8-FA0F-0A42-8D3A-3DC13167915D}" type="presOf" srcId="{6C25D87F-C46E-CD47-8264-38473FE0002F}" destId="{27BD74CE-7A1B-494A-9AF4-2361D4C9968D}" srcOrd="0" destOrd="0" presId="urn:microsoft.com/office/officeart/2005/8/layout/process1"/>
    <dgm:cxn modelId="{C0C985CD-56F6-604F-B182-445EBEB81081}" type="presOf" srcId="{6461B31E-0E94-254C-BA1B-E588A280662B}" destId="{6923E30D-DB52-E440-894E-C09399C8E350}" srcOrd="1" destOrd="0" presId="urn:microsoft.com/office/officeart/2005/8/layout/process1"/>
    <dgm:cxn modelId="{40BCC1E1-11F6-F149-91C6-BB59E040BA5F}" srcId="{7A8BEE35-6390-884E-9532-B343C8D7FF41}" destId="{6C25D87F-C46E-CD47-8264-38473FE0002F}" srcOrd="3" destOrd="0" parTransId="{40B94941-1D46-B542-9FB2-E14E501B87FC}" sibTransId="{F1BEA826-C33C-8042-9842-8CE206468904}"/>
    <dgm:cxn modelId="{80E143B9-C651-7E4B-8422-BC69CB561E23}" type="presParOf" srcId="{FC8A0F78-C60F-724B-A891-5B05245514CF}" destId="{E5C9B8C9-9400-0D4B-837D-8DEB75F0F8AF}" srcOrd="0" destOrd="0" presId="urn:microsoft.com/office/officeart/2005/8/layout/process1"/>
    <dgm:cxn modelId="{CFED7C31-072E-F74D-AE76-6BB9C82F9D0C}" type="presParOf" srcId="{FC8A0F78-C60F-724B-A891-5B05245514CF}" destId="{146C5F1C-B0AC-5F40-8E48-0A80843BCCA8}" srcOrd="1" destOrd="0" presId="urn:microsoft.com/office/officeart/2005/8/layout/process1"/>
    <dgm:cxn modelId="{33A37A71-5BA8-5847-9129-BE5EF97614A7}" type="presParOf" srcId="{146C5F1C-B0AC-5F40-8E48-0A80843BCCA8}" destId="{6923E30D-DB52-E440-894E-C09399C8E350}" srcOrd="0" destOrd="0" presId="urn:microsoft.com/office/officeart/2005/8/layout/process1"/>
    <dgm:cxn modelId="{EE8A388F-B5A9-9F46-BC7B-170037DAC35C}" type="presParOf" srcId="{FC8A0F78-C60F-724B-A891-5B05245514CF}" destId="{FA5AF2E3-56E7-3C44-90BB-5111E0F425F3}" srcOrd="2" destOrd="0" presId="urn:microsoft.com/office/officeart/2005/8/layout/process1"/>
    <dgm:cxn modelId="{EC9E5B25-C35B-0044-B642-1C59E158390F}" type="presParOf" srcId="{FC8A0F78-C60F-724B-A891-5B05245514CF}" destId="{57945D4C-149A-2A4D-B907-99855FB7A067}" srcOrd="3" destOrd="0" presId="urn:microsoft.com/office/officeart/2005/8/layout/process1"/>
    <dgm:cxn modelId="{35A54D80-2405-8B45-B1E2-EF7438FE5CB3}" type="presParOf" srcId="{57945D4C-149A-2A4D-B907-99855FB7A067}" destId="{B317BD6E-1F72-4E4B-A850-BBFFB130CF2D}" srcOrd="0" destOrd="0" presId="urn:microsoft.com/office/officeart/2005/8/layout/process1"/>
    <dgm:cxn modelId="{7B79A146-E4F5-3440-96C6-D6C6EC916537}" type="presParOf" srcId="{FC8A0F78-C60F-724B-A891-5B05245514CF}" destId="{2C32D4BA-9F0F-7E4A-BC08-869F5597FD91}" srcOrd="4" destOrd="0" presId="urn:microsoft.com/office/officeart/2005/8/layout/process1"/>
    <dgm:cxn modelId="{7A9BE5E9-F1F1-9142-8468-FDD4C3DEEF10}" type="presParOf" srcId="{FC8A0F78-C60F-724B-A891-5B05245514CF}" destId="{6654E9D1-06CC-ED40-8599-F2A004854E5C}" srcOrd="5" destOrd="0" presId="urn:microsoft.com/office/officeart/2005/8/layout/process1"/>
    <dgm:cxn modelId="{F6DE5D92-BBFB-014C-AFFB-8CF5108771B9}" type="presParOf" srcId="{6654E9D1-06CC-ED40-8599-F2A004854E5C}" destId="{6FDE3640-F77D-544C-8B02-3061B51C8748}" srcOrd="0" destOrd="0" presId="urn:microsoft.com/office/officeart/2005/8/layout/process1"/>
    <dgm:cxn modelId="{4BBDB8E2-8CDA-8645-AF98-D842037E212C}" type="presParOf" srcId="{FC8A0F78-C60F-724B-A891-5B05245514CF}" destId="{27BD74CE-7A1B-494A-9AF4-2361D4C9968D}" srcOrd="6" destOrd="0" presId="urn:microsoft.com/office/officeart/2005/8/layout/process1"/>
    <dgm:cxn modelId="{0A9C0F97-A162-9444-9779-C5909F13E5E3}" type="presParOf" srcId="{FC8A0F78-C60F-724B-A891-5B05245514CF}" destId="{6D06C971-A350-D947-B770-F7F1087D8CC5}" srcOrd="7" destOrd="0" presId="urn:microsoft.com/office/officeart/2005/8/layout/process1"/>
    <dgm:cxn modelId="{7AC06292-037D-3048-A67B-E838D648640B}" type="presParOf" srcId="{6D06C971-A350-D947-B770-F7F1087D8CC5}" destId="{0431134E-B2F3-3045-A0EC-6A45208CF249}" srcOrd="0" destOrd="0" presId="urn:microsoft.com/office/officeart/2005/8/layout/process1"/>
    <dgm:cxn modelId="{2E6EDFAA-1A7F-6743-A749-9F0E6E3987AF}" type="presParOf" srcId="{FC8A0F78-C60F-724B-A891-5B05245514CF}" destId="{109FC63B-815A-044B-9CB3-3584585719A3}" srcOrd="8" destOrd="0" presId="urn:microsoft.com/office/officeart/2005/8/layout/process1"/>
    <dgm:cxn modelId="{B3917B53-58A9-294E-B02B-19768114727B}" type="presParOf" srcId="{FC8A0F78-C60F-724B-A891-5B05245514CF}" destId="{7E901CF2-206D-934B-9DFE-9BDA2789A423}" srcOrd="9" destOrd="0" presId="urn:microsoft.com/office/officeart/2005/8/layout/process1"/>
    <dgm:cxn modelId="{944C0DE5-CA70-CF40-BD1E-2904823FE44F}" type="presParOf" srcId="{7E901CF2-206D-934B-9DFE-9BDA2789A423}" destId="{A640CF4D-2911-6948-8E3C-17A5401C87E5}" srcOrd="0" destOrd="0" presId="urn:microsoft.com/office/officeart/2005/8/layout/process1"/>
    <dgm:cxn modelId="{72B39024-6357-7841-B6EA-3573B24D2174}" type="presParOf" srcId="{FC8A0F78-C60F-724B-A891-5B05245514CF}" destId="{2193BEBF-9AC7-8E4C-9212-4B1ADDB160D1}" srcOrd="10" destOrd="0" presId="urn:microsoft.com/office/officeart/2005/8/layout/process1"/>
    <dgm:cxn modelId="{8B6E5D15-6283-8040-87A5-EA7637A82AEB}" type="presParOf" srcId="{FC8A0F78-C60F-724B-A891-5B05245514CF}" destId="{B75550CF-AAB3-9F4A-93B7-64480B40F683}" srcOrd="11" destOrd="0" presId="urn:microsoft.com/office/officeart/2005/8/layout/process1"/>
    <dgm:cxn modelId="{8B577E22-D6C7-2140-838C-90821FC05958}" type="presParOf" srcId="{B75550CF-AAB3-9F4A-93B7-64480B40F683}" destId="{978DB415-029B-0141-B1B2-6ABE08DC0FE0}" srcOrd="0" destOrd="0" presId="urn:microsoft.com/office/officeart/2005/8/layout/process1"/>
    <dgm:cxn modelId="{CE5B17FB-A186-5E43-8BD1-D1C8C0202A6C}" type="presParOf" srcId="{FC8A0F78-C60F-724B-A891-5B05245514CF}" destId="{5A944E93-1887-254C-92A5-75B0F6FA9D04}" srcOrd="1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BE3937-81B4-7F43-8CD6-24B5DD01FF97}" type="doc">
      <dgm:prSet loTypeId="urn:microsoft.com/office/officeart/2005/8/layout/hierarchy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D139B50-8795-2845-8F8C-50B2BD76E69D}">
      <dgm:prSet/>
      <dgm:spPr>
        <a:solidFill>
          <a:schemeClr val="accent1">
            <a:hueOff val="0"/>
            <a:satOff val="0"/>
            <a:lumOff val="0"/>
            <a:alpha val="0"/>
          </a:schemeClr>
        </a:solidFill>
        <a:ln>
          <a:noFill/>
        </a:ln>
      </dgm:spPr>
      <dgm:t>
        <a:bodyPr/>
        <a:lstStyle/>
        <a:p>
          <a:endParaRPr lang="en-GB"/>
        </a:p>
      </dgm:t>
    </dgm:pt>
    <dgm:pt modelId="{C5B8431B-4371-D24E-A0C0-C86032AB8131}" type="parTrans" cxnId="{2BFCA10C-B2A8-8449-A7E1-F79A9DA1EB81}">
      <dgm:prSet/>
      <dgm:spPr/>
      <dgm:t>
        <a:bodyPr/>
        <a:lstStyle/>
        <a:p>
          <a:endParaRPr lang="en-GB"/>
        </a:p>
      </dgm:t>
    </dgm:pt>
    <dgm:pt modelId="{67E49309-23D0-534B-AD95-515DF2C4EDE4}" type="sibTrans" cxnId="{2BFCA10C-B2A8-8449-A7E1-F79A9DA1EB81}">
      <dgm:prSet/>
      <dgm:spPr/>
      <dgm:t>
        <a:bodyPr/>
        <a:lstStyle/>
        <a:p>
          <a:endParaRPr lang="en-GB"/>
        </a:p>
      </dgm:t>
    </dgm:pt>
    <dgm:pt modelId="{36DDBD2B-11A4-4549-A13F-4DC59B238901}">
      <dgm:prSet/>
      <dgm:spPr>
        <a:solidFill>
          <a:srgbClr val="0070C0"/>
        </a:solidFill>
      </dgm:spPr>
      <dgm:t>
        <a:bodyPr/>
        <a:lstStyle/>
        <a:p>
          <a:r>
            <a:rPr lang="en-GB" dirty="0"/>
            <a:t>Terms of</a:t>
          </a:r>
          <a:r>
            <a:rPr lang="en-GB" b="0" dirty="0"/>
            <a:t> </a:t>
          </a:r>
          <a:r>
            <a:rPr lang="en-GB" b="1" dirty="0"/>
            <a:t>access</a:t>
          </a:r>
          <a:r>
            <a:rPr lang="en-GB" b="0" dirty="0"/>
            <a:t> </a:t>
          </a:r>
          <a:r>
            <a:rPr lang="en-GB" dirty="0"/>
            <a:t>being maximally open but as restricted as required</a:t>
          </a:r>
        </a:p>
        <a:p>
          <a:endParaRPr lang="en-GB" dirty="0"/>
        </a:p>
        <a:p>
          <a:r>
            <a:rPr lang="en-GB" i="1" dirty="0"/>
            <a:t>To understand how to access data</a:t>
          </a:r>
        </a:p>
      </dgm:t>
    </dgm:pt>
    <dgm:pt modelId="{BCE8B141-60B2-C540-B1B6-DA4B7BCCA9A7}" type="parTrans" cxnId="{553DC0BA-A9D5-2745-8BB4-624AD6C0B433}">
      <dgm:prSet/>
      <dgm:spPr/>
      <dgm:t>
        <a:bodyPr/>
        <a:lstStyle/>
        <a:p>
          <a:endParaRPr lang="en-GB"/>
        </a:p>
      </dgm:t>
    </dgm:pt>
    <dgm:pt modelId="{00975FD1-F117-E247-9C10-05BA327B199A}" type="sibTrans" cxnId="{553DC0BA-A9D5-2745-8BB4-624AD6C0B433}">
      <dgm:prSet/>
      <dgm:spPr/>
      <dgm:t>
        <a:bodyPr/>
        <a:lstStyle/>
        <a:p>
          <a:endParaRPr lang="en-GB"/>
        </a:p>
      </dgm:t>
    </dgm:pt>
    <dgm:pt modelId="{6C8EC6AE-5F23-5945-9ED5-F5A5064C647D}">
      <dgm:prSet/>
      <dgm:spPr>
        <a:solidFill>
          <a:srgbClr val="0070C0"/>
        </a:solidFill>
      </dgm:spPr>
      <dgm:t>
        <a:bodyPr/>
        <a:lstStyle/>
        <a:p>
          <a:r>
            <a:rPr lang="en-GB" dirty="0"/>
            <a:t>Disambiguate </a:t>
          </a:r>
          <a:r>
            <a:rPr lang="en-GB" b="1" dirty="0"/>
            <a:t>use conditions</a:t>
          </a:r>
        </a:p>
        <a:p>
          <a:endParaRPr lang="en-GB" dirty="0"/>
        </a:p>
        <a:p>
          <a:r>
            <a:rPr lang="en-GB" i="1" dirty="0"/>
            <a:t>To promote innovation and reuse</a:t>
          </a:r>
        </a:p>
      </dgm:t>
    </dgm:pt>
    <dgm:pt modelId="{01B92753-B578-794C-9EA5-74C158F30879}" type="parTrans" cxnId="{D0D60FE5-709B-D14B-80A6-A4E83D208BD1}">
      <dgm:prSet/>
      <dgm:spPr/>
      <dgm:t>
        <a:bodyPr/>
        <a:lstStyle/>
        <a:p>
          <a:endParaRPr lang="en-GB"/>
        </a:p>
      </dgm:t>
    </dgm:pt>
    <dgm:pt modelId="{B91AFDC9-CE24-434A-87D2-6CC987F90265}" type="sibTrans" cxnId="{D0D60FE5-709B-D14B-80A6-A4E83D208BD1}">
      <dgm:prSet/>
      <dgm:spPr/>
      <dgm:t>
        <a:bodyPr/>
        <a:lstStyle/>
        <a:p>
          <a:endParaRPr lang="en-GB"/>
        </a:p>
      </dgm:t>
    </dgm:pt>
    <dgm:pt modelId="{181265F3-C4AB-AA4C-B89F-E3DF7E273718}">
      <dgm:prSet phldrT="[Text]"/>
      <dgm:spPr>
        <a:solidFill>
          <a:srgbClr val="0070C0"/>
        </a:solidFill>
      </dgm:spPr>
      <dgm:t>
        <a:bodyPr/>
        <a:lstStyle/>
        <a:p>
          <a:r>
            <a:rPr lang="en-GB" dirty="0"/>
            <a:t>Comprehensive </a:t>
          </a:r>
          <a:r>
            <a:rPr lang="en-GB" b="1" dirty="0"/>
            <a:t>provenance</a:t>
          </a:r>
          <a:r>
            <a:rPr lang="en-GB" dirty="0"/>
            <a:t> and workflows</a:t>
          </a:r>
        </a:p>
        <a:p>
          <a:endParaRPr lang="en-GB" dirty="0"/>
        </a:p>
        <a:p>
          <a:r>
            <a:rPr lang="en-GB" i="1" dirty="0"/>
            <a:t>To contextualise data and enable its use in practical settings</a:t>
          </a:r>
        </a:p>
      </dgm:t>
    </dgm:pt>
    <dgm:pt modelId="{EFA575D8-0A32-F946-9885-28C3B276A492}" type="parTrans" cxnId="{10EAF61A-46C9-4544-8B2B-CCC1914437F7}">
      <dgm:prSet/>
      <dgm:spPr/>
      <dgm:t>
        <a:bodyPr/>
        <a:lstStyle/>
        <a:p>
          <a:endParaRPr lang="en-GB"/>
        </a:p>
      </dgm:t>
    </dgm:pt>
    <dgm:pt modelId="{D3D26996-7CA4-024C-A527-304A87624D32}" type="sibTrans" cxnId="{10EAF61A-46C9-4544-8B2B-CCC1914437F7}">
      <dgm:prSet/>
      <dgm:spPr/>
      <dgm:t>
        <a:bodyPr/>
        <a:lstStyle/>
        <a:p>
          <a:endParaRPr lang="en-GB"/>
        </a:p>
      </dgm:t>
    </dgm:pt>
    <dgm:pt modelId="{B1782997-8DF0-7344-A077-135D092D1160}" type="pres">
      <dgm:prSet presAssocID="{A6BE3937-81B4-7F43-8CD6-24B5DD01FF9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7B4A3DE-B6E7-F848-8FE5-81B7536D9DB3}" type="pres">
      <dgm:prSet presAssocID="{7D139B50-8795-2845-8F8C-50B2BD76E69D}" presName="vertOne" presStyleCnt="0"/>
      <dgm:spPr/>
    </dgm:pt>
    <dgm:pt modelId="{352B7660-63D1-7943-8ED0-C50172C702C3}" type="pres">
      <dgm:prSet presAssocID="{7D139B50-8795-2845-8F8C-50B2BD76E69D}" presName="txOne" presStyleLbl="node0" presStyleIdx="0" presStyleCnt="1" custLinFactNeighborX="-36" custLinFactNeighborY="66958">
        <dgm:presLayoutVars>
          <dgm:chPref val="3"/>
        </dgm:presLayoutVars>
      </dgm:prSet>
      <dgm:spPr/>
    </dgm:pt>
    <dgm:pt modelId="{817EB804-DBEB-9D4A-95C6-7182301B7359}" type="pres">
      <dgm:prSet presAssocID="{7D139B50-8795-2845-8F8C-50B2BD76E69D}" presName="parTransOne" presStyleCnt="0"/>
      <dgm:spPr/>
    </dgm:pt>
    <dgm:pt modelId="{C2A0B6D0-99D4-0943-89B8-38BB709DF2DC}" type="pres">
      <dgm:prSet presAssocID="{7D139B50-8795-2845-8F8C-50B2BD76E69D}" presName="horzOne" presStyleCnt="0"/>
      <dgm:spPr/>
    </dgm:pt>
    <dgm:pt modelId="{8776E98A-07C6-974E-8677-C1304264A6BD}" type="pres">
      <dgm:prSet presAssocID="{181265F3-C4AB-AA4C-B89F-E3DF7E273718}" presName="vertTwo" presStyleCnt="0"/>
      <dgm:spPr/>
    </dgm:pt>
    <dgm:pt modelId="{C5EF9FF8-4BAD-E240-9E5C-AA8627609423}" type="pres">
      <dgm:prSet presAssocID="{181265F3-C4AB-AA4C-B89F-E3DF7E273718}" presName="txTwo" presStyleLbl="node2" presStyleIdx="0" presStyleCnt="3">
        <dgm:presLayoutVars>
          <dgm:chPref val="3"/>
        </dgm:presLayoutVars>
      </dgm:prSet>
      <dgm:spPr/>
    </dgm:pt>
    <dgm:pt modelId="{068AA64F-A8C0-AC4C-BA36-E9B4C0F6D83E}" type="pres">
      <dgm:prSet presAssocID="{181265F3-C4AB-AA4C-B89F-E3DF7E273718}" presName="horzTwo" presStyleCnt="0"/>
      <dgm:spPr/>
    </dgm:pt>
    <dgm:pt modelId="{B460EC75-0065-4F44-B907-BA8C5E2C43FE}" type="pres">
      <dgm:prSet presAssocID="{D3D26996-7CA4-024C-A527-304A87624D32}" presName="sibSpaceTwo" presStyleCnt="0"/>
      <dgm:spPr/>
    </dgm:pt>
    <dgm:pt modelId="{74656815-9EDE-C449-AC1C-15FD3210C26D}" type="pres">
      <dgm:prSet presAssocID="{36DDBD2B-11A4-4549-A13F-4DC59B238901}" presName="vertTwo" presStyleCnt="0"/>
      <dgm:spPr/>
    </dgm:pt>
    <dgm:pt modelId="{56B008CF-AEA0-F246-A93A-CBD1DC1E3447}" type="pres">
      <dgm:prSet presAssocID="{36DDBD2B-11A4-4549-A13F-4DC59B238901}" presName="txTwo" presStyleLbl="node2" presStyleIdx="1" presStyleCnt="3">
        <dgm:presLayoutVars>
          <dgm:chPref val="3"/>
        </dgm:presLayoutVars>
      </dgm:prSet>
      <dgm:spPr/>
    </dgm:pt>
    <dgm:pt modelId="{3DFFEEA2-42DA-4346-A979-BCA6A12F2520}" type="pres">
      <dgm:prSet presAssocID="{36DDBD2B-11A4-4549-A13F-4DC59B238901}" presName="horzTwo" presStyleCnt="0"/>
      <dgm:spPr/>
    </dgm:pt>
    <dgm:pt modelId="{27D683C5-9A83-EB44-822F-D375C3DEF8F5}" type="pres">
      <dgm:prSet presAssocID="{00975FD1-F117-E247-9C10-05BA327B199A}" presName="sibSpaceTwo" presStyleCnt="0"/>
      <dgm:spPr/>
    </dgm:pt>
    <dgm:pt modelId="{D5F1EC5D-04DF-8341-96F5-CB3555B8F070}" type="pres">
      <dgm:prSet presAssocID="{6C8EC6AE-5F23-5945-9ED5-F5A5064C647D}" presName="vertTwo" presStyleCnt="0"/>
      <dgm:spPr/>
    </dgm:pt>
    <dgm:pt modelId="{640BC064-7657-404F-BF6D-E76E128D9EAF}" type="pres">
      <dgm:prSet presAssocID="{6C8EC6AE-5F23-5945-9ED5-F5A5064C647D}" presName="txTwo" presStyleLbl="node2" presStyleIdx="2" presStyleCnt="3">
        <dgm:presLayoutVars>
          <dgm:chPref val="3"/>
        </dgm:presLayoutVars>
      </dgm:prSet>
      <dgm:spPr/>
    </dgm:pt>
    <dgm:pt modelId="{F70BF1C2-ACF8-104F-AE79-B7A40BFF1FF8}" type="pres">
      <dgm:prSet presAssocID="{6C8EC6AE-5F23-5945-9ED5-F5A5064C647D}" presName="horzTwo" presStyleCnt="0"/>
      <dgm:spPr/>
    </dgm:pt>
  </dgm:ptLst>
  <dgm:cxnLst>
    <dgm:cxn modelId="{2BFCA10C-B2A8-8449-A7E1-F79A9DA1EB81}" srcId="{A6BE3937-81B4-7F43-8CD6-24B5DD01FF97}" destId="{7D139B50-8795-2845-8F8C-50B2BD76E69D}" srcOrd="0" destOrd="0" parTransId="{C5B8431B-4371-D24E-A0C0-C86032AB8131}" sibTransId="{67E49309-23D0-534B-AD95-515DF2C4EDE4}"/>
    <dgm:cxn modelId="{9DF4020D-FF4C-9D4F-B6CC-E693ECDE5DC5}" type="presOf" srcId="{36DDBD2B-11A4-4549-A13F-4DC59B238901}" destId="{56B008CF-AEA0-F246-A93A-CBD1DC1E3447}" srcOrd="0" destOrd="0" presId="urn:microsoft.com/office/officeart/2005/8/layout/hierarchy4"/>
    <dgm:cxn modelId="{CCEEE914-923E-4B48-A49A-7EB7DEB7A037}" type="presOf" srcId="{181265F3-C4AB-AA4C-B89F-E3DF7E273718}" destId="{C5EF9FF8-4BAD-E240-9E5C-AA8627609423}" srcOrd="0" destOrd="0" presId="urn:microsoft.com/office/officeart/2005/8/layout/hierarchy4"/>
    <dgm:cxn modelId="{10EAF61A-46C9-4544-8B2B-CCC1914437F7}" srcId="{7D139B50-8795-2845-8F8C-50B2BD76E69D}" destId="{181265F3-C4AB-AA4C-B89F-E3DF7E273718}" srcOrd="0" destOrd="0" parTransId="{EFA575D8-0A32-F946-9885-28C3B276A492}" sibTransId="{D3D26996-7CA4-024C-A527-304A87624D32}"/>
    <dgm:cxn modelId="{D298C82B-1977-D94A-B7EF-1FE43C057BD3}" type="presOf" srcId="{A6BE3937-81B4-7F43-8CD6-24B5DD01FF97}" destId="{B1782997-8DF0-7344-A077-135D092D1160}" srcOrd="0" destOrd="0" presId="urn:microsoft.com/office/officeart/2005/8/layout/hierarchy4"/>
    <dgm:cxn modelId="{261A9034-8E23-5747-82AD-48C626E725B6}" type="presOf" srcId="{6C8EC6AE-5F23-5945-9ED5-F5A5064C647D}" destId="{640BC064-7657-404F-BF6D-E76E128D9EAF}" srcOrd="0" destOrd="0" presId="urn:microsoft.com/office/officeart/2005/8/layout/hierarchy4"/>
    <dgm:cxn modelId="{3598E38E-B6BB-B349-A5F6-C4B666893C80}" type="presOf" srcId="{7D139B50-8795-2845-8F8C-50B2BD76E69D}" destId="{352B7660-63D1-7943-8ED0-C50172C702C3}" srcOrd="0" destOrd="0" presId="urn:microsoft.com/office/officeart/2005/8/layout/hierarchy4"/>
    <dgm:cxn modelId="{553DC0BA-A9D5-2745-8BB4-624AD6C0B433}" srcId="{7D139B50-8795-2845-8F8C-50B2BD76E69D}" destId="{36DDBD2B-11A4-4549-A13F-4DC59B238901}" srcOrd="1" destOrd="0" parTransId="{BCE8B141-60B2-C540-B1B6-DA4B7BCCA9A7}" sibTransId="{00975FD1-F117-E247-9C10-05BA327B199A}"/>
    <dgm:cxn modelId="{D0D60FE5-709B-D14B-80A6-A4E83D208BD1}" srcId="{7D139B50-8795-2845-8F8C-50B2BD76E69D}" destId="{6C8EC6AE-5F23-5945-9ED5-F5A5064C647D}" srcOrd="2" destOrd="0" parTransId="{01B92753-B578-794C-9EA5-74C158F30879}" sibTransId="{B91AFDC9-CE24-434A-87D2-6CC987F90265}"/>
    <dgm:cxn modelId="{B5958DBC-8FFA-E244-BEB4-B09E4DCDBB2D}" type="presParOf" srcId="{B1782997-8DF0-7344-A077-135D092D1160}" destId="{C7B4A3DE-B6E7-F848-8FE5-81B7536D9DB3}" srcOrd="0" destOrd="0" presId="urn:microsoft.com/office/officeart/2005/8/layout/hierarchy4"/>
    <dgm:cxn modelId="{5388C775-3CB0-D140-AD94-40637A2CFC64}" type="presParOf" srcId="{C7B4A3DE-B6E7-F848-8FE5-81B7536D9DB3}" destId="{352B7660-63D1-7943-8ED0-C50172C702C3}" srcOrd="0" destOrd="0" presId="urn:microsoft.com/office/officeart/2005/8/layout/hierarchy4"/>
    <dgm:cxn modelId="{041B5C7C-6349-0944-82F3-6DCAC1825EA5}" type="presParOf" srcId="{C7B4A3DE-B6E7-F848-8FE5-81B7536D9DB3}" destId="{817EB804-DBEB-9D4A-95C6-7182301B7359}" srcOrd="1" destOrd="0" presId="urn:microsoft.com/office/officeart/2005/8/layout/hierarchy4"/>
    <dgm:cxn modelId="{C817B8DA-60B8-3E44-A4EF-9799FC229A15}" type="presParOf" srcId="{C7B4A3DE-B6E7-F848-8FE5-81B7536D9DB3}" destId="{C2A0B6D0-99D4-0943-89B8-38BB709DF2DC}" srcOrd="2" destOrd="0" presId="urn:microsoft.com/office/officeart/2005/8/layout/hierarchy4"/>
    <dgm:cxn modelId="{184CADC0-4E3F-AF47-A10A-8E4A02D43F9F}" type="presParOf" srcId="{C2A0B6D0-99D4-0943-89B8-38BB709DF2DC}" destId="{8776E98A-07C6-974E-8677-C1304264A6BD}" srcOrd="0" destOrd="0" presId="urn:microsoft.com/office/officeart/2005/8/layout/hierarchy4"/>
    <dgm:cxn modelId="{3075E415-4C60-A645-9477-BE535C82500F}" type="presParOf" srcId="{8776E98A-07C6-974E-8677-C1304264A6BD}" destId="{C5EF9FF8-4BAD-E240-9E5C-AA8627609423}" srcOrd="0" destOrd="0" presId="urn:microsoft.com/office/officeart/2005/8/layout/hierarchy4"/>
    <dgm:cxn modelId="{2ECCF8A3-FAF9-CC45-B81F-F69A4339AA4A}" type="presParOf" srcId="{8776E98A-07C6-974E-8677-C1304264A6BD}" destId="{068AA64F-A8C0-AC4C-BA36-E9B4C0F6D83E}" srcOrd="1" destOrd="0" presId="urn:microsoft.com/office/officeart/2005/8/layout/hierarchy4"/>
    <dgm:cxn modelId="{8E4D0B92-B76F-ED4C-80A1-15F614D44313}" type="presParOf" srcId="{C2A0B6D0-99D4-0943-89B8-38BB709DF2DC}" destId="{B460EC75-0065-4F44-B907-BA8C5E2C43FE}" srcOrd="1" destOrd="0" presId="urn:microsoft.com/office/officeart/2005/8/layout/hierarchy4"/>
    <dgm:cxn modelId="{2B26B08B-3E8F-9A44-8CA1-7786A4136A90}" type="presParOf" srcId="{C2A0B6D0-99D4-0943-89B8-38BB709DF2DC}" destId="{74656815-9EDE-C449-AC1C-15FD3210C26D}" srcOrd="2" destOrd="0" presId="urn:microsoft.com/office/officeart/2005/8/layout/hierarchy4"/>
    <dgm:cxn modelId="{CE48C4C5-02F9-6C49-912D-BDF39C590B91}" type="presParOf" srcId="{74656815-9EDE-C449-AC1C-15FD3210C26D}" destId="{56B008CF-AEA0-F246-A93A-CBD1DC1E3447}" srcOrd="0" destOrd="0" presId="urn:microsoft.com/office/officeart/2005/8/layout/hierarchy4"/>
    <dgm:cxn modelId="{4190600B-F45A-B242-B69A-C3051212F134}" type="presParOf" srcId="{74656815-9EDE-C449-AC1C-15FD3210C26D}" destId="{3DFFEEA2-42DA-4346-A979-BCA6A12F2520}" srcOrd="1" destOrd="0" presId="urn:microsoft.com/office/officeart/2005/8/layout/hierarchy4"/>
    <dgm:cxn modelId="{1FD0A09A-7EA4-484D-8D31-9B5FC1E83080}" type="presParOf" srcId="{C2A0B6D0-99D4-0943-89B8-38BB709DF2DC}" destId="{27D683C5-9A83-EB44-822F-D375C3DEF8F5}" srcOrd="3" destOrd="0" presId="urn:microsoft.com/office/officeart/2005/8/layout/hierarchy4"/>
    <dgm:cxn modelId="{2C6ABCDA-EE3C-1E4E-9FB9-38D56878B808}" type="presParOf" srcId="{C2A0B6D0-99D4-0943-89B8-38BB709DF2DC}" destId="{D5F1EC5D-04DF-8341-96F5-CB3555B8F070}" srcOrd="4" destOrd="0" presId="urn:microsoft.com/office/officeart/2005/8/layout/hierarchy4"/>
    <dgm:cxn modelId="{870A95FE-5630-F144-B23D-F56F4C57F081}" type="presParOf" srcId="{D5F1EC5D-04DF-8341-96F5-CB3555B8F070}" destId="{640BC064-7657-404F-BF6D-E76E128D9EAF}" srcOrd="0" destOrd="0" presId="urn:microsoft.com/office/officeart/2005/8/layout/hierarchy4"/>
    <dgm:cxn modelId="{7DB8F50D-4323-1F47-A3F9-5504E4FC667B}" type="presParOf" srcId="{D5F1EC5D-04DF-8341-96F5-CB3555B8F070}" destId="{F70BF1C2-ACF8-104F-AE79-B7A40BFF1FF8}" srcOrd="1" destOrd="0" presId="urn:microsoft.com/office/officeart/2005/8/layout/hierarchy4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C2E1CB9-85DC-D34A-AD35-41C604D6FE56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6D151C9-50F7-7449-94BB-F726C358AA30}">
      <dgm:prSet phldrT="[Text]"/>
      <dgm:spPr>
        <a:solidFill>
          <a:schemeClr val="accent6"/>
        </a:solidFill>
      </dgm:spPr>
      <dgm:t>
        <a:bodyPr/>
        <a:lstStyle/>
        <a:p>
          <a:pPr algn="l">
            <a:buFont typeface="+mj-lt"/>
            <a:buAutoNum type="arabicPeriod"/>
          </a:pPr>
          <a:r>
            <a:rPr lang="en-US" dirty="0"/>
            <a:t>1. To be a world leading facility in research</a:t>
          </a:r>
          <a:endParaRPr lang="en-GB" dirty="0"/>
        </a:p>
      </dgm:t>
    </dgm:pt>
    <dgm:pt modelId="{172412BC-1FF3-CC48-B007-CB30207DFFFC}" type="parTrans" cxnId="{73689014-5EA2-C841-9173-CE0831A1799D}">
      <dgm:prSet/>
      <dgm:spPr/>
      <dgm:t>
        <a:bodyPr/>
        <a:lstStyle/>
        <a:p>
          <a:endParaRPr lang="en-GB"/>
        </a:p>
      </dgm:t>
    </dgm:pt>
    <dgm:pt modelId="{2E348EF3-363C-4E4D-AF7C-9B31A22575A6}" type="sibTrans" cxnId="{73689014-5EA2-C841-9173-CE0831A1799D}">
      <dgm:prSet/>
      <dgm:spPr/>
      <dgm:t>
        <a:bodyPr/>
        <a:lstStyle/>
        <a:p>
          <a:endParaRPr lang="en-GB"/>
        </a:p>
      </dgm:t>
    </dgm:pt>
    <dgm:pt modelId="{3E345E93-F175-C548-836E-D7CD0A538C2F}">
      <dgm:prSet phldrT="[Text]"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pPr>
            <a:buFont typeface=""/>
            <a:buChar char="•"/>
          </a:pPr>
          <a:r>
            <a:rPr lang="en-US" dirty="0">
              <a:cs typeface="Arial"/>
            </a:rPr>
            <a:t>Deliver higher quality data service to </a:t>
          </a:r>
          <a:r>
            <a:rPr lang="en-US" b="1" dirty="0">
              <a:cs typeface="Arial"/>
            </a:rPr>
            <a:t>users​</a:t>
          </a:r>
          <a:endParaRPr lang="en-GB" b="1" dirty="0"/>
        </a:p>
      </dgm:t>
    </dgm:pt>
    <dgm:pt modelId="{E2632E6D-671F-E74A-9986-817093AFCC54}" type="parTrans" cxnId="{ABDEEF52-AF22-0C42-89C6-49719028FDA9}">
      <dgm:prSet/>
      <dgm:spPr/>
      <dgm:t>
        <a:bodyPr/>
        <a:lstStyle/>
        <a:p>
          <a:endParaRPr lang="en-GB"/>
        </a:p>
      </dgm:t>
    </dgm:pt>
    <dgm:pt modelId="{47FB0255-0D8B-5C44-99E5-B9BA48D91709}" type="sibTrans" cxnId="{ABDEEF52-AF22-0C42-89C6-49719028FDA9}">
      <dgm:prSet/>
      <dgm:spPr/>
      <dgm:t>
        <a:bodyPr/>
        <a:lstStyle/>
        <a:p>
          <a:endParaRPr lang="en-GB"/>
        </a:p>
      </dgm:t>
    </dgm:pt>
    <dgm:pt modelId="{092B25CD-8155-F240-B8E2-695D20B8415E}">
      <dgm:prSet phldrT="[Text]"/>
      <dgm:spPr>
        <a:solidFill>
          <a:schemeClr val="accent6"/>
        </a:solidFill>
      </dgm:spPr>
      <dgm:t>
        <a:bodyPr/>
        <a:lstStyle/>
        <a:p>
          <a:pPr algn="l"/>
          <a:r>
            <a:rPr lang="en-GB" dirty="0"/>
            <a:t>2. To maximise the impact of Diamond</a:t>
          </a:r>
        </a:p>
      </dgm:t>
    </dgm:pt>
    <dgm:pt modelId="{8D20FFC2-3C75-5949-8837-1EC8A7F90D7D}" type="parTrans" cxnId="{3F4C7B74-C3EB-914F-B66B-7097633F1EF6}">
      <dgm:prSet/>
      <dgm:spPr/>
      <dgm:t>
        <a:bodyPr/>
        <a:lstStyle/>
        <a:p>
          <a:endParaRPr lang="en-GB"/>
        </a:p>
      </dgm:t>
    </dgm:pt>
    <dgm:pt modelId="{91414515-5ECA-E848-BE8C-F8F1EF80A727}" type="sibTrans" cxnId="{3F4C7B74-C3EB-914F-B66B-7097633F1EF6}">
      <dgm:prSet/>
      <dgm:spPr/>
      <dgm:t>
        <a:bodyPr/>
        <a:lstStyle/>
        <a:p>
          <a:endParaRPr lang="en-GB"/>
        </a:p>
      </dgm:t>
    </dgm:pt>
    <dgm:pt modelId="{95245A12-0B37-0649-8369-4268F0BA8338}">
      <dgm:prSet phldrT="[Text]"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pPr>
            <a:buFont typeface=""/>
            <a:buChar char="•"/>
          </a:pPr>
          <a:r>
            <a:rPr lang="en-GB" dirty="0">
              <a:cs typeface="Arial"/>
            </a:rPr>
            <a:t>Enhance the reputation of </a:t>
          </a:r>
          <a:r>
            <a:rPr lang="en-GB" b="1" dirty="0">
              <a:cs typeface="Arial"/>
            </a:rPr>
            <a:t>Diamond</a:t>
          </a:r>
          <a:endParaRPr lang="en-GB" b="1" dirty="0"/>
        </a:p>
      </dgm:t>
    </dgm:pt>
    <dgm:pt modelId="{93A34D8A-CC5F-F843-BF3B-C16C99D5B21F}" type="parTrans" cxnId="{BFB1DED2-F351-F34F-B212-8369A3C569E3}">
      <dgm:prSet/>
      <dgm:spPr/>
      <dgm:t>
        <a:bodyPr/>
        <a:lstStyle/>
        <a:p>
          <a:endParaRPr lang="en-GB"/>
        </a:p>
      </dgm:t>
    </dgm:pt>
    <dgm:pt modelId="{648C1B22-9823-464F-A31D-1039DA3C18F2}" type="sibTrans" cxnId="{BFB1DED2-F351-F34F-B212-8369A3C569E3}">
      <dgm:prSet/>
      <dgm:spPr/>
      <dgm:t>
        <a:bodyPr/>
        <a:lstStyle/>
        <a:p>
          <a:endParaRPr lang="en-GB"/>
        </a:p>
      </dgm:t>
    </dgm:pt>
    <dgm:pt modelId="{E910B920-88EC-2D41-A5E5-E78B13B0A1FD}">
      <dgm:prSet phldrT="[Text]"/>
      <dgm:spPr>
        <a:solidFill>
          <a:schemeClr val="accent6"/>
        </a:solidFill>
      </dgm:spPr>
      <dgm:t>
        <a:bodyPr/>
        <a:lstStyle/>
        <a:p>
          <a:pPr algn="l"/>
          <a:r>
            <a:rPr lang="en-GB" dirty="0"/>
            <a:t>3. To ensure the sustainability of Diamond</a:t>
          </a:r>
        </a:p>
      </dgm:t>
    </dgm:pt>
    <dgm:pt modelId="{6D8258DB-D949-C947-BAC3-834DFC7CE551}" type="parTrans" cxnId="{CB05CEFA-A7D4-0647-9071-A9107112D2AD}">
      <dgm:prSet/>
      <dgm:spPr/>
      <dgm:t>
        <a:bodyPr/>
        <a:lstStyle/>
        <a:p>
          <a:endParaRPr lang="en-GB"/>
        </a:p>
      </dgm:t>
    </dgm:pt>
    <dgm:pt modelId="{2C13B586-785C-1048-9DA2-89E57EA9DD0C}" type="sibTrans" cxnId="{CB05CEFA-A7D4-0647-9071-A9107112D2AD}">
      <dgm:prSet/>
      <dgm:spPr/>
      <dgm:t>
        <a:bodyPr/>
        <a:lstStyle/>
        <a:p>
          <a:endParaRPr lang="en-GB"/>
        </a:p>
      </dgm:t>
    </dgm:pt>
    <dgm:pt modelId="{058865A6-FD7D-1D48-8D95-282C292A6D92}">
      <dgm:prSet phldrT="[Text]"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pPr>
            <a:buFont typeface=""/>
            <a:buChar char="•"/>
          </a:pPr>
          <a:r>
            <a:rPr lang="en-GB" dirty="0">
              <a:latin typeface="Roboto"/>
              <a:cs typeface="Arial"/>
            </a:rPr>
            <a:t>Maximise investment returns for </a:t>
          </a:r>
          <a:r>
            <a:rPr lang="en-GB" b="1" dirty="0">
              <a:latin typeface="Roboto"/>
              <a:cs typeface="Arial"/>
            </a:rPr>
            <a:t>funders</a:t>
          </a:r>
          <a:r>
            <a:rPr lang="en-US" dirty="0">
              <a:latin typeface="Roboto"/>
              <a:cs typeface="Arial"/>
            </a:rPr>
            <a:t>​</a:t>
          </a:r>
          <a:endParaRPr lang="en-GB" dirty="0"/>
        </a:p>
      </dgm:t>
    </dgm:pt>
    <dgm:pt modelId="{8E9DB33B-A6E7-F747-A4D0-AA4E732B1BE0}" type="parTrans" cxnId="{922CD4C8-7FB9-1B4C-B32F-36BB115CA291}">
      <dgm:prSet/>
      <dgm:spPr/>
      <dgm:t>
        <a:bodyPr/>
        <a:lstStyle/>
        <a:p>
          <a:endParaRPr lang="en-GB"/>
        </a:p>
      </dgm:t>
    </dgm:pt>
    <dgm:pt modelId="{2B86FFA7-6868-204A-BBEA-26A49CFBC640}" type="sibTrans" cxnId="{922CD4C8-7FB9-1B4C-B32F-36BB115CA291}">
      <dgm:prSet/>
      <dgm:spPr/>
      <dgm:t>
        <a:bodyPr/>
        <a:lstStyle/>
        <a:p>
          <a:endParaRPr lang="en-GB"/>
        </a:p>
      </dgm:t>
    </dgm:pt>
    <dgm:pt modelId="{9A759093-0B22-0443-99D1-6F383DFF7465}">
      <dgm:prSet/>
      <dgm:spPr>
        <a:solidFill>
          <a:schemeClr val="accent6"/>
        </a:solidFill>
      </dgm:spPr>
      <dgm:t>
        <a:bodyPr/>
        <a:lstStyle/>
        <a:p>
          <a:pPr algn="l"/>
          <a:r>
            <a:rPr lang="en-GB" dirty="0"/>
            <a:t>4. To engage the public</a:t>
          </a:r>
        </a:p>
      </dgm:t>
    </dgm:pt>
    <dgm:pt modelId="{40A50846-4FEA-6543-A7E9-18168119E51E}" type="parTrans" cxnId="{97782611-F128-E94E-A4A6-808CBD002F05}">
      <dgm:prSet/>
      <dgm:spPr/>
      <dgm:t>
        <a:bodyPr/>
        <a:lstStyle/>
        <a:p>
          <a:endParaRPr lang="en-GB"/>
        </a:p>
      </dgm:t>
    </dgm:pt>
    <dgm:pt modelId="{39A90FEA-CD46-E049-9BF5-3D309EB9D5B0}" type="sibTrans" cxnId="{97782611-F128-E94E-A4A6-808CBD002F05}">
      <dgm:prSet/>
      <dgm:spPr/>
      <dgm:t>
        <a:bodyPr/>
        <a:lstStyle/>
        <a:p>
          <a:endParaRPr lang="en-GB"/>
        </a:p>
      </dgm:t>
    </dgm:pt>
    <dgm:pt modelId="{9ADEF4C3-2030-F940-9BF6-3EDD872F3D8B}">
      <dgm:prSet/>
      <dgm:spPr>
        <a:solidFill>
          <a:schemeClr val="accent6"/>
        </a:solidFill>
      </dgm:spPr>
      <dgm:t>
        <a:bodyPr/>
        <a:lstStyle/>
        <a:p>
          <a:pPr algn="l"/>
          <a:r>
            <a:rPr lang="en-GB" dirty="0"/>
            <a:t>5. To plan for Diamond’s future</a:t>
          </a:r>
        </a:p>
      </dgm:t>
    </dgm:pt>
    <dgm:pt modelId="{FB243343-9682-794D-B7E8-9E4FE41145CD}" type="parTrans" cxnId="{38619D55-F4A6-CE44-802F-CD86CA511B6D}">
      <dgm:prSet/>
      <dgm:spPr/>
      <dgm:t>
        <a:bodyPr/>
        <a:lstStyle/>
        <a:p>
          <a:endParaRPr lang="en-GB"/>
        </a:p>
      </dgm:t>
    </dgm:pt>
    <dgm:pt modelId="{B45DFA54-193C-844E-8A39-EED21036B977}" type="sibTrans" cxnId="{38619D55-F4A6-CE44-802F-CD86CA511B6D}">
      <dgm:prSet/>
      <dgm:spPr/>
      <dgm:t>
        <a:bodyPr/>
        <a:lstStyle/>
        <a:p>
          <a:endParaRPr lang="en-GB"/>
        </a:p>
      </dgm:t>
    </dgm:pt>
    <dgm:pt modelId="{63646E05-56BE-BE43-A916-F4E93C44C21E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GB" dirty="0">
              <a:latin typeface="Roboto"/>
              <a:cs typeface="Arial"/>
            </a:rPr>
            <a:t>Promote transparency and </a:t>
          </a:r>
          <a:r>
            <a:rPr lang="en-GB" b="1" dirty="0">
              <a:latin typeface="Roboto"/>
              <a:cs typeface="Arial"/>
            </a:rPr>
            <a:t>public</a:t>
          </a:r>
          <a:r>
            <a:rPr lang="en-GB" dirty="0">
              <a:latin typeface="Roboto"/>
              <a:cs typeface="Arial"/>
            </a:rPr>
            <a:t> trust in science</a:t>
          </a:r>
          <a:r>
            <a:rPr lang="en-US" dirty="0">
              <a:latin typeface="Roboto"/>
              <a:cs typeface="Arial"/>
            </a:rPr>
            <a:t>​</a:t>
          </a:r>
          <a:endParaRPr lang="en-GB" dirty="0"/>
        </a:p>
      </dgm:t>
    </dgm:pt>
    <dgm:pt modelId="{D16924A6-D7A3-1242-8DA1-D941FEE73F34}" type="parTrans" cxnId="{BC0E5573-B0DA-D649-8D60-7D294C831411}">
      <dgm:prSet/>
      <dgm:spPr/>
      <dgm:t>
        <a:bodyPr/>
        <a:lstStyle/>
        <a:p>
          <a:endParaRPr lang="en-GB"/>
        </a:p>
      </dgm:t>
    </dgm:pt>
    <dgm:pt modelId="{235647F1-5738-FE49-AE99-71EF44901463}" type="sibTrans" cxnId="{BC0E5573-B0DA-D649-8D60-7D294C831411}">
      <dgm:prSet/>
      <dgm:spPr/>
      <dgm:t>
        <a:bodyPr/>
        <a:lstStyle/>
        <a:p>
          <a:endParaRPr lang="en-GB"/>
        </a:p>
      </dgm:t>
    </dgm:pt>
    <dgm:pt modelId="{9CAE4172-7AF3-7642-BDF6-1AB8A05C7D24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GB" dirty="0">
              <a:cs typeface="Arial"/>
            </a:rPr>
            <a:t>Help </a:t>
          </a:r>
          <a:r>
            <a:rPr lang="en-GB" b="1" dirty="0">
              <a:cs typeface="Arial"/>
            </a:rPr>
            <a:t>Diamond</a:t>
          </a:r>
          <a:r>
            <a:rPr lang="en-GB" dirty="0">
              <a:cs typeface="Arial"/>
            </a:rPr>
            <a:t> guide strategic decisions regarding future capabilities, specializations, or expansions</a:t>
          </a:r>
          <a:r>
            <a:rPr lang="en-US" dirty="0">
              <a:cs typeface="Arial"/>
            </a:rPr>
            <a:t>​</a:t>
          </a:r>
          <a:endParaRPr lang="en-GB" dirty="0"/>
        </a:p>
      </dgm:t>
    </dgm:pt>
    <dgm:pt modelId="{B4003D8B-B622-0748-B36F-07CCC64715A8}" type="parTrans" cxnId="{A7CA488C-40CB-AA4F-B263-72FA6C4F7FA4}">
      <dgm:prSet/>
      <dgm:spPr/>
      <dgm:t>
        <a:bodyPr/>
        <a:lstStyle/>
        <a:p>
          <a:endParaRPr lang="en-GB"/>
        </a:p>
      </dgm:t>
    </dgm:pt>
    <dgm:pt modelId="{41194441-2AEE-4348-A9B3-DDBC60A4F85A}" type="sibTrans" cxnId="{A7CA488C-40CB-AA4F-B263-72FA6C4F7FA4}">
      <dgm:prSet/>
      <dgm:spPr/>
      <dgm:t>
        <a:bodyPr/>
        <a:lstStyle/>
        <a:p>
          <a:endParaRPr lang="en-GB"/>
        </a:p>
      </dgm:t>
    </dgm:pt>
    <dgm:pt modelId="{EB8CB372-2446-0B4F-A8B5-E09EB03CC576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>
              <a:cs typeface="Arial"/>
            </a:rPr>
            <a:t>Improve the data management system for </a:t>
          </a:r>
          <a:r>
            <a:rPr lang="en-US" b="1" dirty="0">
              <a:cs typeface="Arial"/>
            </a:rPr>
            <a:t>data managers​</a:t>
          </a:r>
        </a:p>
      </dgm:t>
    </dgm:pt>
    <dgm:pt modelId="{75557062-6198-584D-8143-3FA4B2AE3D23}" type="parTrans" cxnId="{1811ABE9-E681-2449-8843-9DE4435A7976}">
      <dgm:prSet/>
      <dgm:spPr/>
      <dgm:t>
        <a:bodyPr/>
        <a:lstStyle/>
        <a:p>
          <a:endParaRPr lang="en-GB"/>
        </a:p>
      </dgm:t>
    </dgm:pt>
    <dgm:pt modelId="{43F10283-17BC-7547-80DB-CA1C287E4D15}" type="sibTrans" cxnId="{1811ABE9-E681-2449-8843-9DE4435A7976}">
      <dgm:prSet/>
      <dgm:spPr/>
      <dgm:t>
        <a:bodyPr/>
        <a:lstStyle/>
        <a:p>
          <a:endParaRPr lang="en-GB"/>
        </a:p>
      </dgm:t>
    </dgm:pt>
    <dgm:pt modelId="{5DF91548-EF26-074B-8C95-29626C6A756D}">
      <dgm:prSet phldrT="[Text]"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pPr>
            <a:buFont typeface=""/>
            <a:buChar char="•"/>
          </a:pPr>
          <a:r>
            <a:rPr lang="en-GB" dirty="0">
              <a:cs typeface="Arial"/>
            </a:rPr>
            <a:t>Increase visibility for </a:t>
          </a:r>
          <a:r>
            <a:rPr lang="en-GB" b="1" dirty="0">
              <a:cs typeface="Arial"/>
            </a:rPr>
            <a:t>users</a:t>
          </a:r>
          <a:r>
            <a:rPr lang="en-US" dirty="0">
              <a:highlight>
                <a:srgbClr val="FFFF00"/>
              </a:highlight>
              <a:cs typeface="Arial"/>
            </a:rPr>
            <a:t>​​</a:t>
          </a:r>
          <a:endParaRPr lang="en-GB" dirty="0">
            <a:highlight>
              <a:srgbClr val="FFFF00"/>
            </a:highlight>
          </a:endParaRPr>
        </a:p>
      </dgm:t>
    </dgm:pt>
    <dgm:pt modelId="{DD13DAA9-C586-F243-B7F5-E2DD09670905}" type="parTrans" cxnId="{7CB612E1-7785-E943-A990-353BB12B08AB}">
      <dgm:prSet/>
      <dgm:spPr/>
      <dgm:t>
        <a:bodyPr/>
        <a:lstStyle/>
        <a:p>
          <a:endParaRPr lang="en-GB"/>
        </a:p>
      </dgm:t>
    </dgm:pt>
    <dgm:pt modelId="{6FA95EA7-77D0-4C4F-AE96-D70FC406A414}" type="sibTrans" cxnId="{7CB612E1-7785-E943-A990-353BB12B08AB}">
      <dgm:prSet/>
      <dgm:spPr/>
      <dgm:t>
        <a:bodyPr/>
        <a:lstStyle/>
        <a:p>
          <a:endParaRPr lang="en-GB"/>
        </a:p>
      </dgm:t>
    </dgm:pt>
    <dgm:pt modelId="{B5A98323-30D5-254C-9D93-E024CF1203E0}" type="pres">
      <dgm:prSet presAssocID="{9C2E1CB9-85DC-D34A-AD35-41C604D6FE56}" presName="Name0" presStyleCnt="0">
        <dgm:presLayoutVars>
          <dgm:dir/>
          <dgm:animLvl val="lvl"/>
          <dgm:resizeHandles val="exact"/>
        </dgm:presLayoutVars>
      </dgm:prSet>
      <dgm:spPr/>
    </dgm:pt>
    <dgm:pt modelId="{2BD7EA48-F75F-8844-85CA-78314D59D473}" type="pres">
      <dgm:prSet presAssocID="{F6D151C9-50F7-7449-94BB-F726C358AA30}" presName="linNode" presStyleCnt="0"/>
      <dgm:spPr/>
    </dgm:pt>
    <dgm:pt modelId="{747855F3-0633-8240-AFD1-09F8AD9F813E}" type="pres">
      <dgm:prSet presAssocID="{F6D151C9-50F7-7449-94BB-F726C358AA30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D1BA895E-2D19-9141-9373-256F87CE1AC9}" type="pres">
      <dgm:prSet presAssocID="{F6D151C9-50F7-7449-94BB-F726C358AA30}" presName="descendantText" presStyleLbl="alignAccFollowNode1" presStyleIdx="0" presStyleCnt="5">
        <dgm:presLayoutVars>
          <dgm:bulletEnabled val="1"/>
        </dgm:presLayoutVars>
      </dgm:prSet>
      <dgm:spPr/>
    </dgm:pt>
    <dgm:pt modelId="{5F8CDD8B-210C-1E45-BC8B-1490CDFC7FC6}" type="pres">
      <dgm:prSet presAssocID="{2E348EF3-363C-4E4D-AF7C-9B31A22575A6}" presName="sp" presStyleCnt="0"/>
      <dgm:spPr/>
    </dgm:pt>
    <dgm:pt modelId="{4505568D-39D9-694F-8CDD-0616F108DE43}" type="pres">
      <dgm:prSet presAssocID="{092B25CD-8155-F240-B8E2-695D20B8415E}" presName="linNode" presStyleCnt="0"/>
      <dgm:spPr/>
    </dgm:pt>
    <dgm:pt modelId="{A7F4AAFC-EDBB-664C-ADA6-4745ED61AB2E}" type="pres">
      <dgm:prSet presAssocID="{092B25CD-8155-F240-B8E2-695D20B8415E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3F5B08E6-C85F-A24E-BF0C-78257DED65A9}" type="pres">
      <dgm:prSet presAssocID="{092B25CD-8155-F240-B8E2-695D20B8415E}" presName="descendantText" presStyleLbl="alignAccFollowNode1" presStyleIdx="1" presStyleCnt="5">
        <dgm:presLayoutVars>
          <dgm:bulletEnabled val="1"/>
        </dgm:presLayoutVars>
      </dgm:prSet>
      <dgm:spPr/>
    </dgm:pt>
    <dgm:pt modelId="{97B191D5-2715-4249-BC05-11D853A6C9C1}" type="pres">
      <dgm:prSet presAssocID="{91414515-5ECA-E848-BE8C-F8F1EF80A727}" presName="sp" presStyleCnt="0"/>
      <dgm:spPr/>
    </dgm:pt>
    <dgm:pt modelId="{6EE3A7A4-14AB-3C49-B924-81EA66F51AF8}" type="pres">
      <dgm:prSet presAssocID="{E910B920-88EC-2D41-A5E5-E78B13B0A1FD}" presName="linNode" presStyleCnt="0"/>
      <dgm:spPr/>
    </dgm:pt>
    <dgm:pt modelId="{E61DB023-4EFA-AF43-84B5-8069AFF50030}" type="pres">
      <dgm:prSet presAssocID="{E910B920-88EC-2D41-A5E5-E78B13B0A1FD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FAE9712C-7A6B-A048-BC58-3BAEBA6B3C74}" type="pres">
      <dgm:prSet presAssocID="{E910B920-88EC-2D41-A5E5-E78B13B0A1FD}" presName="descendantText" presStyleLbl="alignAccFollowNode1" presStyleIdx="2" presStyleCnt="5">
        <dgm:presLayoutVars>
          <dgm:bulletEnabled val="1"/>
        </dgm:presLayoutVars>
      </dgm:prSet>
      <dgm:spPr/>
    </dgm:pt>
    <dgm:pt modelId="{F63D6088-1337-2842-A5EA-67840E63FD57}" type="pres">
      <dgm:prSet presAssocID="{2C13B586-785C-1048-9DA2-89E57EA9DD0C}" presName="sp" presStyleCnt="0"/>
      <dgm:spPr/>
    </dgm:pt>
    <dgm:pt modelId="{F9B971E1-6CDA-554A-8666-397DD788A64E}" type="pres">
      <dgm:prSet presAssocID="{9A759093-0B22-0443-99D1-6F383DFF7465}" presName="linNode" presStyleCnt="0"/>
      <dgm:spPr/>
    </dgm:pt>
    <dgm:pt modelId="{56AA5B80-6C2D-0843-98FD-9146306AA35A}" type="pres">
      <dgm:prSet presAssocID="{9A759093-0B22-0443-99D1-6F383DFF7465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7A08A042-AB04-5A45-9861-4C49DFAC39AE}" type="pres">
      <dgm:prSet presAssocID="{9A759093-0B22-0443-99D1-6F383DFF7465}" presName="descendantText" presStyleLbl="alignAccFollowNode1" presStyleIdx="3" presStyleCnt="5">
        <dgm:presLayoutVars>
          <dgm:bulletEnabled val="1"/>
        </dgm:presLayoutVars>
      </dgm:prSet>
      <dgm:spPr/>
    </dgm:pt>
    <dgm:pt modelId="{F74ED0C1-9BA6-EA42-97EF-53B3BBAC371A}" type="pres">
      <dgm:prSet presAssocID="{39A90FEA-CD46-E049-9BF5-3D309EB9D5B0}" presName="sp" presStyleCnt="0"/>
      <dgm:spPr/>
    </dgm:pt>
    <dgm:pt modelId="{342D8075-7B03-4848-A6B2-3195D514C7C7}" type="pres">
      <dgm:prSet presAssocID="{9ADEF4C3-2030-F940-9BF6-3EDD872F3D8B}" presName="linNode" presStyleCnt="0"/>
      <dgm:spPr/>
    </dgm:pt>
    <dgm:pt modelId="{2BBEFF00-428F-024F-AFAA-FD01663745D0}" type="pres">
      <dgm:prSet presAssocID="{9ADEF4C3-2030-F940-9BF6-3EDD872F3D8B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39A3955F-9CB0-6847-8B63-88059CE763D1}" type="pres">
      <dgm:prSet presAssocID="{9ADEF4C3-2030-F940-9BF6-3EDD872F3D8B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5286A709-C142-0342-91AA-803F559DC2AE}" type="presOf" srcId="{5DF91548-EF26-074B-8C95-29626C6A756D}" destId="{3F5B08E6-C85F-A24E-BF0C-78257DED65A9}" srcOrd="0" destOrd="1" presId="urn:microsoft.com/office/officeart/2005/8/layout/vList5"/>
    <dgm:cxn modelId="{97782611-F128-E94E-A4A6-808CBD002F05}" srcId="{9C2E1CB9-85DC-D34A-AD35-41C604D6FE56}" destId="{9A759093-0B22-0443-99D1-6F383DFF7465}" srcOrd="3" destOrd="0" parTransId="{40A50846-4FEA-6543-A7E9-18168119E51E}" sibTransId="{39A90FEA-CD46-E049-9BF5-3D309EB9D5B0}"/>
    <dgm:cxn modelId="{73689014-5EA2-C841-9173-CE0831A1799D}" srcId="{9C2E1CB9-85DC-D34A-AD35-41C604D6FE56}" destId="{F6D151C9-50F7-7449-94BB-F726C358AA30}" srcOrd="0" destOrd="0" parTransId="{172412BC-1FF3-CC48-B007-CB30207DFFFC}" sibTransId="{2E348EF3-363C-4E4D-AF7C-9B31A22575A6}"/>
    <dgm:cxn modelId="{EBFBBF22-6E69-D34B-A010-B70281DEBD20}" type="presOf" srcId="{9ADEF4C3-2030-F940-9BF6-3EDD872F3D8B}" destId="{2BBEFF00-428F-024F-AFAA-FD01663745D0}" srcOrd="0" destOrd="0" presId="urn:microsoft.com/office/officeart/2005/8/layout/vList5"/>
    <dgm:cxn modelId="{DB7DE729-E720-8C49-8B6A-9C19A4DAA4BD}" type="presOf" srcId="{058865A6-FD7D-1D48-8D95-282C292A6D92}" destId="{FAE9712C-7A6B-A048-BC58-3BAEBA6B3C74}" srcOrd="0" destOrd="0" presId="urn:microsoft.com/office/officeart/2005/8/layout/vList5"/>
    <dgm:cxn modelId="{D811E32E-EA2F-0B47-8EFB-32943846A4F9}" type="presOf" srcId="{092B25CD-8155-F240-B8E2-695D20B8415E}" destId="{A7F4AAFC-EDBB-664C-ADA6-4745ED61AB2E}" srcOrd="0" destOrd="0" presId="urn:microsoft.com/office/officeart/2005/8/layout/vList5"/>
    <dgm:cxn modelId="{ABDEEF52-AF22-0C42-89C6-49719028FDA9}" srcId="{F6D151C9-50F7-7449-94BB-F726C358AA30}" destId="{3E345E93-F175-C548-836E-D7CD0A538C2F}" srcOrd="0" destOrd="0" parTransId="{E2632E6D-671F-E74A-9986-817093AFCC54}" sibTransId="{47FB0255-0D8B-5C44-99E5-B9BA48D91709}"/>
    <dgm:cxn modelId="{38619D55-F4A6-CE44-802F-CD86CA511B6D}" srcId="{9C2E1CB9-85DC-D34A-AD35-41C604D6FE56}" destId="{9ADEF4C3-2030-F940-9BF6-3EDD872F3D8B}" srcOrd="4" destOrd="0" parTransId="{FB243343-9682-794D-B7E8-9E4FE41145CD}" sibTransId="{B45DFA54-193C-844E-8A39-EED21036B977}"/>
    <dgm:cxn modelId="{6879F766-8BC8-7D43-B5D0-55577F38FFFC}" type="presOf" srcId="{3E345E93-F175-C548-836E-D7CD0A538C2F}" destId="{D1BA895E-2D19-9141-9373-256F87CE1AC9}" srcOrd="0" destOrd="0" presId="urn:microsoft.com/office/officeart/2005/8/layout/vList5"/>
    <dgm:cxn modelId="{FAFF756D-5035-B442-AF47-E541E480931B}" type="presOf" srcId="{9A759093-0B22-0443-99D1-6F383DFF7465}" destId="{56AA5B80-6C2D-0843-98FD-9146306AA35A}" srcOrd="0" destOrd="0" presId="urn:microsoft.com/office/officeart/2005/8/layout/vList5"/>
    <dgm:cxn modelId="{BC0E5573-B0DA-D649-8D60-7D294C831411}" srcId="{9A759093-0B22-0443-99D1-6F383DFF7465}" destId="{63646E05-56BE-BE43-A916-F4E93C44C21E}" srcOrd="0" destOrd="0" parTransId="{D16924A6-D7A3-1242-8DA1-D941FEE73F34}" sibTransId="{235647F1-5738-FE49-AE99-71EF44901463}"/>
    <dgm:cxn modelId="{3F4C7B74-C3EB-914F-B66B-7097633F1EF6}" srcId="{9C2E1CB9-85DC-D34A-AD35-41C604D6FE56}" destId="{092B25CD-8155-F240-B8E2-695D20B8415E}" srcOrd="1" destOrd="0" parTransId="{8D20FFC2-3C75-5949-8837-1EC8A7F90D7D}" sibTransId="{91414515-5ECA-E848-BE8C-F8F1EF80A727}"/>
    <dgm:cxn modelId="{A7CA488C-40CB-AA4F-B263-72FA6C4F7FA4}" srcId="{9ADEF4C3-2030-F940-9BF6-3EDD872F3D8B}" destId="{9CAE4172-7AF3-7642-BDF6-1AB8A05C7D24}" srcOrd="0" destOrd="0" parTransId="{B4003D8B-B622-0748-B36F-07CCC64715A8}" sibTransId="{41194441-2AEE-4348-A9B3-DDBC60A4F85A}"/>
    <dgm:cxn modelId="{63984F95-781F-A74D-950A-64F13FE5D631}" type="presOf" srcId="{F6D151C9-50F7-7449-94BB-F726C358AA30}" destId="{747855F3-0633-8240-AFD1-09F8AD9F813E}" srcOrd="0" destOrd="0" presId="urn:microsoft.com/office/officeart/2005/8/layout/vList5"/>
    <dgm:cxn modelId="{19746197-DBCD-9F4F-AEDF-E7B7A6C568AC}" type="presOf" srcId="{95245A12-0B37-0649-8369-4268F0BA8338}" destId="{3F5B08E6-C85F-A24E-BF0C-78257DED65A9}" srcOrd="0" destOrd="0" presId="urn:microsoft.com/office/officeart/2005/8/layout/vList5"/>
    <dgm:cxn modelId="{1FC579B0-2F81-A043-B9D6-CCD9BD20A788}" type="presOf" srcId="{63646E05-56BE-BE43-A916-F4E93C44C21E}" destId="{7A08A042-AB04-5A45-9861-4C49DFAC39AE}" srcOrd="0" destOrd="0" presId="urn:microsoft.com/office/officeart/2005/8/layout/vList5"/>
    <dgm:cxn modelId="{AD6AD6B8-6377-3948-9D60-97A0B0649D01}" type="presOf" srcId="{9C2E1CB9-85DC-D34A-AD35-41C604D6FE56}" destId="{B5A98323-30D5-254C-9D93-E024CF1203E0}" srcOrd="0" destOrd="0" presId="urn:microsoft.com/office/officeart/2005/8/layout/vList5"/>
    <dgm:cxn modelId="{89A13BC6-118D-7D46-BD94-D25B14402050}" type="presOf" srcId="{9CAE4172-7AF3-7642-BDF6-1AB8A05C7D24}" destId="{39A3955F-9CB0-6847-8B63-88059CE763D1}" srcOrd="0" destOrd="0" presId="urn:microsoft.com/office/officeart/2005/8/layout/vList5"/>
    <dgm:cxn modelId="{922CD4C8-7FB9-1B4C-B32F-36BB115CA291}" srcId="{E910B920-88EC-2D41-A5E5-E78B13B0A1FD}" destId="{058865A6-FD7D-1D48-8D95-282C292A6D92}" srcOrd="0" destOrd="0" parTransId="{8E9DB33B-A6E7-F747-A4D0-AA4E732B1BE0}" sibTransId="{2B86FFA7-6868-204A-BBEA-26A49CFBC640}"/>
    <dgm:cxn modelId="{BFB1DED2-F351-F34F-B212-8369A3C569E3}" srcId="{092B25CD-8155-F240-B8E2-695D20B8415E}" destId="{95245A12-0B37-0649-8369-4268F0BA8338}" srcOrd="0" destOrd="0" parTransId="{93A34D8A-CC5F-F843-BF3B-C16C99D5B21F}" sibTransId="{648C1B22-9823-464F-A31D-1039DA3C18F2}"/>
    <dgm:cxn modelId="{7CB612E1-7785-E943-A990-353BB12B08AB}" srcId="{092B25CD-8155-F240-B8E2-695D20B8415E}" destId="{5DF91548-EF26-074B-8C95-29626C6A756D}" srcOrd="1" destOrd="0" parTransId="{DD13DAA9-C586-F243-B7F5-E2DD09670905}" sibTransId="{6FA95EA7-77D0-4C4F-AE96-D70FC406A414}"/>
    <dgm:cxn modelId="{78D303E3-9FA1-B740-BA77-A6FCC82FA4A1}" type="presOf" srcId="{EB8CB372-2446-0B4F-A8B5-E09EB03CC576}" destId="{D1BA895E-2D19-9141-9373-256F87CE1AC9}" srcOrd="0" destOrd="1" presId="urn:microsoft.com/office/officeart/2005/8/layout/vList5"/>
    <dgm:cxn modelId="{1811ABE9-E681-2449-8843-9DE4435A7976}" srcId="{F6D151C9-50F7-7449-94BB-F726C358AA30}" destId="{EB8CB372-2446-0B4F-A8B5-E09EB03CC576}" srcOrd="1" destOrd="0" parTransId="{75557062-6198-584D-8143-3FA4B2AE3D23}" sibTransId="{43F10283-17BC-7547-80DB-CA1C287E4D15}"/>
    <dgm:cxn modelId="{0EAA47EB-29A9-724A-9127-8E9ACC28FDC9}" type="presOf" srcId="{E910B920-88EC-2D41-A5E5-E78B13B0A1FD}" destId="{E61DB023-4EFA-AF43-84B5-8069AFF50030}" srcOrd="0" destOrd="0" presId="urn:microsoft.com/office/officeart/2005/8/layout/vList5"/>
    <dgm:cxn modelId="{CB05CEFA-A7D4-0647-9071-A9107112D2AD}" srcId="{9C2E1CB9-85DC-D34A-AD35-41C604D6FE56}" destId="{E910B920-88EC-2D41-A5E5-E78B13B0A1FD}" srcOrd="2" destOrd="0" parTransId="{6D8258DB-D949-C947-BAC3-834DFC7CE551}" sibTransId="{2C13B586-785C-1048-9DA2-89E57EA9DD0C}"/>
    <dgm:cxn modelId="{C4A69DB5-7DFC-C343-8F6A-8FF18C53FC57}" type="presParOf" srcId="{B5A98323-30D5-254C-9D93-E024CF1203E0}" destId="{2BD7EA48-F75F-8844-85CA-78314D59D473}" srcOrd="0" destOrd="0" presId="urn:microsoft.com/office/officeart/2005/8/layout/vList5"/>
    <dgm:cxn modelId="{903FF8B1-811D-B24E-AB35-BFF8E182FD27}" type="presParOf" srcId="{2BD7EA48-F75F-8844-85CA-78314D59D473}" destId="{747855F3-0633-8240-AFD1-09F8AD9F813E}" srcOrd="0" destOrd="0" presId="urn:microsoft.com/office/officeart/2005/8/layout/vList5"/>
    <dgm:cxn modelId="{B569D9E1-E179-3241-9D12-E7AC7550C03B}" type="presParOf" srcId="{2BD7EA48-F75F-8844-85CA-78314D59D473}" destId="{D1BA895E-2D19-9141-9373-256F87CE1AC9}" srcOrd="1" destOrd="0" presId="urn:microsoft.com/office/officeart/2005/8/layout/vList5"/>
    <dgm:cxn modelId="{2FC7F980-A72E-4147-8BFA-ECBC5F5D6664}" type="presParOf" srcId="{B5A98323-30D5-254C-9D93-E024CF1203E0}" destId="{5F8CDD8B-210C-1E45-BC8B-1490CDFC7FC6}" srcOrd="1" destOrd="0" presId="urn:microsoft.com/office/officeart/2005/8/layout/vList5"/>
    <dgm:cxn modelId="{37A50873-73E6-9C49-A51E-6D148EABCA88}" type="presParOf" srcId="{B5A98323-30D5-254C-9D93-E024CF1203E0}" destId="{4505568D-39D9-694F-8CDD-0616F108DE43}" srcOrd="2" destOrd="0" presId="urn:microsoft.com/office/officeart/2005/8/layout/vList5"/>
    <dgm:cxn modelId="{0110CF27-37AE-F44D-AC78-41FB1339EF26}" type="presParOf" srcId="{4505568D-39D9-694F-8CDD-0616F108DE43}" destId="{A7F4AAFC-EDBB-664C-ADA6-4745ED61AB2E}" srcOrd="0" destOrd="0" presId="urn:microsoft.com/office/officeart/2005/8/layout/vList5"/>
    <dgm:cxn modelId="{0C134028-53BD-D94F-A281-446C20ECA45A}" type="presParOf" srcId="{4505568D-39D9-694F-8CDD-0616F108DE43}" destId="{3F5B08E6-C85F-A24E-BF0C-78257DED65A9}" srcOrd="1" destOrd="0" presId="urn:microsoft.com/office/officeart/2005/8/layout/vList5"/>
    <dgm:cxn modelId="{B7217620-4F7F-B548-B4A3-D10C23CB8951}" type="presParOf" srcId="{B5A98323-30D5-254C-9D93-E024CF1203E0}" destId="{97B191D5-2715-4249-BC05-11D853A6C9C1}" srcOrd="3" destOrd="0" presId="urn:microsoft.com/office/officeart/2005/8/layout/vList5"/>
    <dgm:cxn modelId="{2B7C90E8-5245-3A4E-B178-9ACFC15342C0}" type="presParOf" srcId="{B5A98323-30D5-254C-9D93-E024CF1203E0}" destId="{6EE3A7A4-14AB-3C49-B924-81EA66F51AF8}" srcOrd="4" destOrd="0" presId="urn:microsoft.com/office/officeart/2005/8/layout/vList5"/>
    <dgm:cxn modelId="{42C7C7F8-9CFB-9F49-A75C-5BE5B299C251}" type="presParOf" srcId="{6EE3A7A4-14AB-3C49-B924-81EA66F51AF8}" destId="{E61DB023-4EFA-AF43-84B5-8069AFF50030}" srcOrd="0" destOrd="0" presId="urn:microsoft.com/office/officeart/2005/8/layout/vList5"/>
    <dgm:cxn modelId="{B12D26BC-9C90-4346-9B53-4B58C58D779E}" type="presParOf" srcId="{6EE3A7A4-14AB-3C49-B924-81EA66F51AF8}" destId="{FAE9712C-7A6B-A048-BC58-3BAEBA6B3C74}" srcOrd="1" destOrd="0" presId="urn:microsoft.com/office/officeart/2005/8/layout/vList5"/>
    <dgm:cxn modelId="{54B1AF13-EF6B-EF49-B230-5BAF485A73A1}" type="presParOf" srcId="{B5A98323-30D5-254C-9D93-E024CF1203E0}" destId="{F63D6088-1337-2842-A5EA-67840E63FD57}" srcOrd="5" destOrd="0" presId="urn:microsoft.com/office/officeart/2005/8/layout/vList5"/>
    <dgm:cxn modelId="{12638128-25AC-1746-AFBF-128F4E2A4E5C}" type="presParOf" srcId="{B5A98323-30D5-254C-9D93-E024CF1203E0}" destId="{F9B971E1-6CDA-554A-8666-397DD788A64E}" srcOrd="6" destOrd="0" presId="urn:microsoft.com/office/officeart/2005/8/layout/vList5"/>
    <dgm:cxn modelId="{8A6AE39E-9899-544B-B4B4-5291FABCD118}" type="presParOf" srcId="{F9B971E1-6CDA-554A-8666-397DD788A64E}" destId="{56AA5B80-6C2D-0843-98FD-9146306AA35A}" srcOrd="0" destOrd="0" presId="urn:microsoft.com/office/officeart/2005/8/layout/vList5"/>
    <dgm:cxn modelId="{60D19BB8-424F-E146-A333-65F7E41D033E}" type="presParOf" srcId="{F9B971E1-6CDA-554A-8666-397DD788A64E}" destId="{7A08A042-AB04-5A45-9861-4C49DFAC39AE}" srcOrd="1" destOrd="0" presId="urn:microsoft.com/office/officeart/2005/8/layout/vList5"/>
    <dgm:cxn modelId="{0188EC61-3089-A443-B60A-28A10CADED3F}" type="presParOf" srcId="{B5A98323-30D5-254C-9D93-E024CF1203E0}" destId="{F74ED0C1-9BA6-EA42-97EF-53B3BBAC371A}" srcOrd="7" destOrd="0" presId="urn:microsoft.com/office/officeart/2005/8/layout/vList5"/>
    <dgm:cxn modelId="{3982A0C0-5B9F-914A-9F46-7292C52C6F77}" type="presParOf" srcId="{B5A98323-30D5-254C-9D93-E024CF1203E0}" destId="{342D8075-7B03-4848-A6B2-3195D514C7C7}" srcOrd="8" destOrd="0" presId="urn:microsoft.com/office/officeart/2005/8/layout/vList5"/>
    <dgm:cxn modelId="{81363D9F-2ED1-1945-A23F-A3DE8CE5B972}" type="presParOf" srcId="{342D8075-7B03-4848-A6B2-3195D514C7C7}" destId="{2BBEFF00-428F-024F-AFAA-FD01663745D0}" srcOrd="0" destOrd="0" presId="urn:microsoft.com/office/officeart/2005/8/layout/vList5"/>
    <dgm:cxn modelId="{11145FEC-0D5C-9640-B492-201333561A44}" type="presParOf" srcId="{342D8075-7B03-4848-A6B2-3195D514C7C7}" destId="{39A3955F-9CB0-6847-8B63-88059CE763D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5E234D3-0C2A-C442-848C-1AEA24D3E56D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CBD5E6D-DBFA-4D41-86D4-B92F95660006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1"/>
            </a:rPr>
            <a:t>European science clusters</a:t>
          </a:r>
          <a:endParaRPr lang="en-GB" dirty="0"/>
        </a:p>
      </dgm:t>
    </dgm:pt>
    <dgm:pt modelId="{10EB4A4F-B515-974B-A452-3CF236E50766}" type="parTrans" cxnId="{5CDE1916-CFCC-E544-9645-F90DBC3A6962}">
      <dgm:prSet/>
      <dgm:spPr/>
      <dgm:t>
        <a:bodyPr/>
        <a:lstStyle/>
        <a:p>
          <a:endParaRPr lang="en-GB"/>
        </a:p>
      </dgm:t>
    </dgm:pt>
    <dgm:pt modelId="{522A620A-5AD6-4A4F-A02B-F71EED6707BB}" type="sibTrans" cxnId="{5CDE1916-CFCC-E544-9645-F90DBC3A6962}">
      <dgm:prSet/>
      <dgm:spPr/>
      <dgm:t>
        <a:bodyPr/>
        <a:lstStyle/>
        <a:p>
          <a:endParaRPr lang="en-GB"/>
        </a:p>
      </dgm:t>
    </dgm:pt>
    <dgm:pt modelId="{9C71EF02-9D7A-0F41-B1F3-568AB98A168A}">
      <dgm:prSet phldrT="[Text]"/>
      <dgm:spPr/>
      <dgm:t>
        <a:bodyPr/>
        <a:lstStyle/>
        <a:p>
          <a:r>
            <a:rPr lang="en-GB"/>
            <a:t>Astronomy &amp; Particle Physics</a:t>
          </a:r>
        </a:p>
      </dgm:t>
    </dgm:pt>
    <dgm:pt modelId="{372FBEFA-43D7-E149-92A2-BD0F68815920}" type="parTrans" cxnId="{4FC0E17F-6C19-D14D-9AF5-BC3CCC8457A4}">
      <dgm:prSet/>
      <dgm:spPr/>
      <dgm:t>
        <a:bodyPr/>
        <a:lstStyle/>
        <a:p>
          <a:endParaRPr lang="en-GB"/>
        </a:p>
      </dgm:t>
    </dgm:pt>
    <dgm:pt modelId="{3AEC98E3-D504-414D-AFE7-8F0E2464FA09}" type="sibTrans" cxnId="{4FC0E17F-6C19-D14D-9AF5-BC3CCC8457A4}">
      <dgm:prSet/>
      <dgm:spPr/>
      <dgm:t>
        <a:bodyPr/>
        <a:lstStyle/>
        <a:p>
          <a:endParaRPr lang="en-GB"/>
        </a:p>
      </dgm:t>
    </dgm:pt>
    <dgm:pt modelId="{7FCEDE03-35FB-AD45-B4D9-7644CCC7A35B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2"/>
            </a:rPr>
            <a:t>ENVRI-FAIR</a:t>
          </a:r>
          <a:endParaRPr lang="en-GB" dirty="0"/>
        </a:p>
      </dgm:t>
    </dgm:pt>
    <dgm:pt modelId="{2B5B65E0-BFA0-2641-94E0-13B4AD1DF863}" type="parTrans" cxnId="{B4ED330B-0202-B64F-AFE6-1BA6D8D50922}">
      <dgm:prSet/>
      <dgm:spPr/>
      <dgm:t>
        <a:bodyPr/>
        <a:lstStyle/>
        <a:p>
          <a:endParaRPr lang="en-GB"/>
        </a:p>
      </dgm:t>
    </dgm:pt>
    <dgm:pt modelId="{E6783100-F98F-1C47-84E8-FFE961E423AF}" type="sibTrans" cxnId="{B4ED330B-0202-B64F-AFE6-1BA6D8D50922}">
      <dgm:prSet/>
      <dgm:spPr/>
      <dgm:t>
        <a:bodyPr/>
        <a:lstStyle/>
        <a:p>
          <a:endParaRPr lang="en-GB"/>
        </a:p>
      </dgm:t>
    </dgm:pt>
    <dgm:pt modelId="{49B14B4F-797E-EB42-99EE-61017639F642}">
      <dgm:prSet phldrT="[Text]"/>
      <dgm:spPr/>
      <dgm:t>
        <a:bodyPr/>
        <a:lstStyle/>
        <a:p>
          <a:r>
            <a:rPr lang="en-GB"/>
            <a:t>Life Science</a:t>
          </a:r>
        </a:p>
      </dgm:t>
    </dgm:pt>
    <dgm:pt modelId="{F5BD3B70-7F12-214A-BC7F-3F0EE121F983}" type="parTrans" cxnId="{3A6E12F6-D1E2-314A-B05A-86C7DB272992}">
      <dgm:prSet/>
      <dgm:spPr/>
      <dgm:t>
        <a:bodyPr/>
        <a:lstStyle/>
        <a:p>
          <a:endParaRPr lang="en-GB"/>
        </a:p>
      </dgm:t>
    </dgm:pt>
    <dgm:pt modelId="{F8480534-AF15-524B-BA2D-91BA189448E5}" type="sibTrans" cxnId="{3A6E12F6-D1E2-314A-B05A-86C7DB272992}">
      <dgm:prSet/>
      <dgm:spPr/>
      <dgm:t>
        <a:bodyPr/>
        <a:lstStyle/>
        <a:p>
          <a:endParaRPr lang="en-GB"/>
        </a:p>
      </dgm:t>
    </dgm:pt>
    <dgm:pt modelId="{69DBABAB-5A0A-C745-A1E1-2DDAB1DC4F00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3"/>
            </a:rPr>
            <a:t>EOSC-Life</a:t>
          </a:r>
          <a:endParaRPr lang="en-GB" dirty="0"/>
        </a:p>
      </dgm:t>
    </dgm:pt>
    <dgm:pt modelId="{D2AEC8FE-9942-4F4C-B637-C2DE59FB05F0}" type="parTrans" cxnId="{90163947-BB8E-CA49-B00A-DD9370FB6944}">
      <dgm:prSet/>
      <dgm:spPr/>
      <dgm:t>
        <a:bodyPr/>
        <a:lstStyle/>
        <a:p>
          <a:endParaRPr lang="en-GB"/>
        </a:p>
      </dgm:t>
    </dgm:pt>
    <dgm:pt modelId="{DFF9FC10-FF91-B74B-B4F2-DA5AF83B7736}" type="sibTrans" cxnId="{90163947-BB8E-CA49-B00A-DD9370FB6944}">
      <dgm:prSet/>
      <dgm:spPr/>
      <dgm:t>
        <a:bodyPr/>
        <a:lstStyle/>
        <a:p>
          <a:endParaRPr lang="en-GB"/>
        </a:p>
      </dgm:t>
    </dgm:pt>
    <dgm:pt modelId="{AEF1CA9C-BDF4-0646-8D23-9116067CF3B4}">
      <dgm:prSet/>
      <dgm:spPr/>
      <dgm:t>
        <a:bodyPr/>
        <a:lstStyle/>
        <a:p>
          <a:r>
            <a:rPr lang="en-GB">
              <a:highlight>
                <a:srgbClr val="FFFF00"/>
              </a:highlight>
            </a:rPr>
            <a:t>Photon &amp; Neutron Science</a:t>
          </a:r>
        </a:p>
      </dgm:t>
    </dgm:pt>
    <dgm:pt modelId="{987BBEB1-6D6F-AD42-8462-47FDD0596B5F}" type="parTrans" cxnId="{9B9C9F26-C233-464E-902B-6B81C333FF9B}">
      <dgm:prSet/>
      <dgm:spPr/>
      <dgm:t>
        <a:bodyPr/>
        <a:lstStyle/>
        <a:p>
          <a:endParaRPr lang="en-GB"/>
        </a:p>
      </dgm:t>
    </dgm:pt>
    <dgm:pt modelId="{AF968F45-4086-7C40-B5BC-FF9737B6932A}" type="sibTrans" cxnId="{9B9C9F26-C233-464E-902B-6B81C333FF9B}">
      <dgm:prSet/>
      <dgm:spPr/>
      <dgm:t>
        <a:bodyPr/>
        <a:lstStyle/>
        <a:p>
          <a:endParaRPr lang="en-GB"/>
        </a:p>
      </dgm:t>
    </dgm:pt>
    <dgm:pt modelId="{67BBC89E-6709-BF4F-A3CA-53961F9BDFDD}">
      <dgm:prSet/>
      <dgm:spPr/>
      <dgm:t>
        <a:bodyPr/>
        <a:lstStyle/>
        <a:p>
          <a:r>
            <a:rPr lang="en-GB"/>
            <a:t>Environmental Science</a:t>
          </a:r>
        </a:p>
      </dgm:t>
    </dgm:pt>
    <dgm:pt modelId="{AF7FD70E-7FFE-484A-BF80-50FD5567B152}" type="parTrans" cxnId="{E8CF2509-23D2-A043-A0D6-184A9BAA9CB9}">
      <dgm:prSet/>
      <dgm:spPr/>
      <dgm:t>
        <a:bodyPr/>
        <a:lstStyle/>
        <a:p>
          <a:endParaRPr lang="en-GB"/>
        </a:p>
      </dgm:t>
    </dgm:pt>
    <dgm:pt modelId="{F60B9E1A-F059-5745-8F18-E28922A2B91C}" type="sibTrans" cxnId="{E8CF2509-23D2-A043-A0D6-184A9BAA9CB9}">
      <dgm:prSet/>
      <dgm:spPr/>
      <dgm:t>
        <a:bodyPr/>
        <a:lstStyle/>
        <a:p>
          <a:endParaRPr lang="en-GB"/>
        </a:p>
      </dgm:t>
    </dgm:pt>
    <dgm:pt modelId="{0BD42876-145A-3D49-9464-406B9BB2C1D2}">
      <dgm:prSet/>
      <dgm:spPr/>
      <dgm:t>
        <a:bodyPr/>
        <a:lstStyle/>
        <a:p>
          <a:r>
            <a:rPr lang="en-GB"/>
            <a:t>Social Sciences &amp; Humanities</a:t>
          </a:r>
        </a:p>
      </dgm:t>
    </dgm:pt>
    <dgm:pt modelId="{DFEE8FF8-EDE2-BD4D-99AE-BBECB62ACEAE}" type="parTrans" cxnId="{D45921BF-A1E1-8947-9387-FF429091B546}">
      <dgm:prSet/>
      <dgm:spPr/>
      <dgm:t>
        <a:bodyPr/>
        <a:lstStyle/>
        <a:p>
          <a:endParaRPr lang="en-GB"/>
        </a:p>
      </dgm:t>
    </dgm:pt>
    <dgm:pt modelId="{FFCAEFAF-7D3C-684B-A024-9B7740886713}" type="sibTrans" cxnId="{D45921BF-A1E1-8947-9387-FF429091B546}">
      <dgm:prSet/>
      <dgm:spPr/>
      <dgm:t>
        <a:bodyPr/>
        <a:lstStyle/>
        <a:p>
          <a:endParaRPr lang="en-GB"/>
        </a:p>
      </dgm:t>
    </dgm:pt>
    <dgm:pt modelId="{196BAEA8-8C14-DE43-AF4D-32B969675170}">
      <dgm:prSet/>
      <dgm:spPr/>
      <dgm:t>
        <a:bodyPr/>
        <a:lstStyle/>
        <a:p>
          <a:r>
            <a:rPr lang="en-GB" dirty="0" err="1">
              <a:hlinkClick xmlns:r="http://schemas.openxmlformats.org/officeDocument/2006/relationships" r:id="rId4"/>
            </a:rPr>
            <a:t>PaNOSC</a:t>
          </a:r>
          <a:endParaRPr lang="en-GB" dirty="0"/>
        </a:p>
      </dgm:t>
    </dgm:pt>
    <dgm:pt modelId="{D3E61FED-A980-BC4E-8B20-6F428D393CB3}" type="parTrans" cxnId="{D83C95EE-D404-9F4D-8305-B49261A2E142}">
      <dgm:prSet/>
      <dgm:spPr/>
      <dgm:t>
        <a:bodyPr/>
        <a:lstStyle/>
        <a:p>
          <a:endParaRPr lang="en-GB"/>
        </a:p>
      </dgm:t>
    </dgm:pt>
    <dgm:pt modelId="{89627D38-6391-304D-897A-3B7285A16BCF}" type="sibTrans" cxnId="{D83C95EE-D404-9F4D-8305-B49261A2E142}">
      <dgm:prSet/>
      <dgm:spPr/>
      <dgm:t>
        <a:bodyPr/>
        <a:lstStyle/>
        <a:p>
          <a:endParaRPr lang="en-GB"/>
        </a:p>
      </dgm:t>
    </dgm:pt>
    <dgm:pt modelId="{FFB1E5D1-8548-804C-80F9-B631B7F5720E}">
      <dgm:prSet/>
      <dgm:spPr/>
      <dgm:t>
        <a:bodyPr/>
        <a:lstStyle/>
        <a:p>
          <a:r>
            <a:rPr lang="en-GB" dirty="0">
              <a:hlinkClick xmlns:r="http://schemas.openxmlformats.org/officeDocument/2006/relationships" r:id="rId5"/>
            </a:rPr>
            <a:t>ESCAPE</a:t>
          </a:r>
          <a:endParaRPr lang="en-GB" dirty="0"/>
        </a:p>
      </dgm:t>
    </dgm:pt>
    <dgm:pt modelId="{CC3E09E5-797D-744D-9C96-5063F42485DA}" type="parTrans" cxnId="{D19F804B-2492-9E42-BD18-A4B38EBBF22A}">
      <dgm:prSet/>
      <dgm:spPr/>
      <dgm:t>
        <a:bodyPr/>
        <a:lstStyle/>
        <a:p>
          <a:endParaRPr lang="en-GB"/>
        </a:p>
      </dgm:t>
    </dgm:pt>
    <dgm:pt modelId="{EEEEF8AD-4EC6-6649-8A01-C55A0C761117}" type="sibTrans" cxnId="{D19F804B-2492-9E42-BD18-A4B38EBBF22A}">
      <dgm:prSet/>
      <dgm:spPr/>
      <dgm:t>
        <a:bodyPr/>
        <a:lstStyle/>
        <a:p>
          <a:endParaRPr lang="en-GB"/>
        </a:p>
      </dgm:t>
    </dgm:pt>
    <dgm:pt modelId="{4CC7E8B5-FF89-8341-934B-F9EE7E4EDED9}">
      <dgm:prSet/>
      <dgm:spPr/>
      <dgm:t>
        <a:bodyPr/>
        <a:lstStyle/>
        <a:p>
          <a:r>
            <a:rPr lang="en-GB" dirty="0">
              <a:hlinkClick xmlns:r="http://schemas.openxmlformats.org/officeDocument/2006/relationships" r:id="rId6"/>
            </a:rPr>
            <a:t>SSHOC</a:t>
          </a:r>
          <a:endParaRPr lang="en-GB" dirty="0"/>
        </a:p>
      </dgm:t>
    </dgm:pt>
    <dgm:pt modelId="{89B1D50E-B9A9-734F-85AA-93DB52B031AB}" type="parTrans" cxnId="{F3CD829B-EC8F-6F4B-B8D2-95A3E4F07ADB}">
      <dgm:prSet/>
      <dgm:spPr/>
      <dgm:t>
        <a:bodyPr/>
        <a:lstStyle/>
        <a:p>
          <a:endParaRPr lang="en-GB"/>
        </a:p>
      </dgm:t>
    </dgm:pt>
    <dgm:pt modelId="{C3822505-95B1-1B42-8147-8C1D27EA0CED}" type="sibTrans" cxnId="{F3CD829B-EC8F-6F4B-B8D2-95A3E4F07ADB}">
      <dgm:prSet/>
      <dgm:spPr/>
      <dgm:t>
        <a:bodyPr/>
        <a:lstStyle/>
        <a:p>
          <a:endParaRPr lang="en-GB"/>
        </a:p>
      </dgm:t>
    </dgm:pt>
    <dgm:pt modelId="{66F65B41-CA3B-714E-B2F0-5754DB832777}">
      <dgm:prSet/>
      <dgm:spPr/>
      <dgm:t>
        <a:bodyPr/>
        <a:lstStyle/>
        <a:p>
          <a:r>
            <a:rPr lang="en-GB" dirty="0" err="1">
              <a:hlinkClick xmlns:r="http://schemas.openxmlformats.org/officeDocument/2006/relationships" r:id="rId7"/>
            </a:rPr>
            <a:t>ExPaNDS</a:t>
          </a:r>
          <a:endParaRPr lang="en-GB" dirty="0"/>
        </a:p>
      </dgm:t>
    </dgm:pt>
    <dgm:pt modelId="{9E79574A-FC8C-6344-9C0C-03FCA97F8FD5}" type="parTrans" cxnId="{5A54B3F5-90C0-7549-B66C-364A40E82E23}">
      <dgm:prSet/>
      <dgm:spPr/>
      <dgm:t>
        <a:bodyPr/>
        <a:lstStyle/>
        <a:p>
          <a:endParaRPr lang="en-GB"/>
        </a:p>
      </dgm:t>
    </dgm:pt>
    <dgm:pt modelId="{DE92F26D-C8B3-9E44-BA3F-CF683DC6CFE5}" type="sibTrans" cxnId="{5A54B3F5-90C0-7549-B66C-364A40E82E23}">
      <dgm:prSet/>
      <dgm:spPr/>
      <dgm:t>
        <a:bodyPr/>
        <a:lstStyle/>
        <a:p>
          <a:endParaRPr lang="en-GB"/>
        </a:p>
      </dgm:t>
    </dgm:pt>
    <dgm:pt modelId="{4B621F7B-E810-BD40-8CED-9C893B42144A}" type="pres">
      <dgm:prSet presAssocID="{F5E234D3-0C2A-C442-848C-1AEA24D3E56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B733EE0-C36B-C44E-A218-933AF44A71F4}" type="pres">
      <dgm:prSet presAssocID="{5CBD5E6D-DBFA-4D41-86D4-B92F95660006}" presName="hierRoot1" presStyleCnt="0"/>
      <dgm:spPr/>
    </dgm:pt>
    <dgm:pt modelId="{4A1A1BB3-0D24-EA4B-BBC9-54098205097E}" type="pres">
      <dgm:prSet presAssocID="{5CBD5E6D-DBFA-4D41-86D4-B92F95660006}" presName="composite" presStyleCnt="0"/>
      <dgm:spPr/>
    </dgm:pt>
    <dgm:pt modelId="{5DD0FCD2-C520-6F4F-A833-0F5C76598FFF}" type="pres">
      <dgm:prSet presAssocID="{5CBD5E6D-DBFA-4D41-86D4-B92F95660006}" presName="background" presStyleLbl="node0" presStyleIdx="0" presStyleCnt="1"/>
      <dgm:spPr/>
    </dgm:pt>
    <dgm:pt modelId="{F64A75AE-1642-3748-8B3A-71305CFA9D17}" type="pres">
      <dgm:prSet presAssocID="{5CBD5E6D-DBFA-4D41-86D4-B92F95660006}" presName="text" presStyleLbl="fgAcc0" presStyleIdx="0" presStyleCnt="1">
        <dgm:presLayoutVars>
          <dgm:chPref val="3"/>
        </dgm:presLayoutVars>
      </dgm:prSet>
      <dgm:spPr/>
    </dgm:pt>
    <dgm:pt modelId="{5FF3F3FC-6CF3-1D4E-B6BB-7EFF50DE851C}" type="pres">
      <dgm:prSet presAssocID="{5CBD5E6D-DBFA-4D41-86D4-B92F95660006}" presName="hierChild2" presStyleCnt="0"/>
      <dgm:spPr/>
    </dgm:pt>
    <dgm:pt modelId="{A556D3E2-571E-BC42-9F69-6394B2C1F428}" type="pres">
      <dgm:prSet presAssocID="{372FBEFA-43D7-E149-92A2-BD0F68815920}" presName="Name10" presStyleLbl="parChTrans1D2" presStyleIdx="0" presStyleCnt="5"/>
      <dgm:spPr/>
    </dgm:pt>
    <dgm:pt modelId="{1B6E9C63-F51B-874F-96CD-C3677679DB6E}" type="pres">
      <dgm:prSet presAssocID="{9C71EF02-9D7A-0F41-B1F3-568AB98A168A}" presName="hierRoot2" presStyleCnt="0"/>
      <dgm:spPr/>
    </dgm:pt>
    <dgm:pt modelId="{0BA23400-40D9-024E-8317-5A12374007CE}" type="pres">
      <dgm:prSet presAssocID="{9C71EF02-9D7A-0F41-B1F3-568AB98A168A}" presName="composite2" presStyleCnt="0"/>
      <dgm:spPr/>
    </dgm:pt>
    <dgm:pt modelId="{F433FCC2-ABDA-824E-8F22-177C1EDFE999}" type="pres">
      <dgm:prSet presAssocID="{9C71EF02-9D7A-0F41-B1F3-568AB98A168A}" presName="background2" presStyleLbl="node2" presStyleIdx="0" presStyleCnt="5"/>
      <dgm:spPr/>
    </dgm:pt>
    <dgm:pt modelId="{928107F5-50D7-3C41-B451-3B7E5593171A}" type="pres">
      <dgm:prSet presAssocID="{9C71EF02-9D7A-0F41-B1F3-568AB98A168A}" presName="text2" presStyleLbl="fgAcc2" presStyleIdx="0" presStyleCnt="5">
        <dgm:presLayoutVars>
          <dgm:chPref val="3"/>
        </dgm:presLayoutVars>
      </dgm:prSet>
      <dgm:spPr/>
    </dgm:pt>
    <dgm:pt modelId="{357B7213-5118-F442-97DE-D087C5AD35F0}" type="pres">
      <dgm:prSet presAssocID="{9C71EF02-9D7A-0F41-B1F3-568AB98A168A}" presName="hierChild3" presStyleCnt="0"/>
      <dgm:spPr/>
    </dgm:pt>
    <dgm:pt modelId="{694DC2CF-D9E6-B140-B882-5A35DBFFB11C}" type="pres">
      <dgm:prSet presAssocID="{CC3E09E5-797D-744D-9C96-5063F42485DA}" presName="Name17" presStyleLbl="parChTrans1D3" presStyleIdx="0" presStyleCnt="6"/>
      <dgm:spPr/>
    </dgm:pt>
    <dgm:pt modelId="{0FAC240E-E001-D345-84D5-EABE34E6D0C2}" type="pres">
      <dgm:prSet presAssocID="{FFB1E5D1-8548-804C-80F9-B631B7F5720E}" presName="hierRoot3" presStyleCnt="0"/>
      <dgm:spPr/>
    </dgm:pt>
    <dgm:pt modelId="{E6C3043D-6657-524B-A275-930EE9C5914F}" type="pres">
      <dgm:prSet presAssocID="{FFB1E5D1-8548-804C-80F9-B631B7F5720E}" presName="composite3" presStyleCnt="0"/>
      <dgm:spPr/>
    </dgm:pt>
    <dgm:pt modelId="{80129781-0073-B74C-AA92-3A4EA1322884}" type="pres">
      <dgm:prSet presAssocID="{FFB1E5D1-8548-804C-80F9-B631B7F5720E}" presName="background3" presStyleLbl="node3" presStyleIdx="0" presStyleCnt="6"/>
      <dgm:spPr/>
    </dgm:pt>
    <dgm:pt modelId="{A5BFBD5A-EE4E-4D49-B65B-C474AD202871}" type="pres">
      <dgm:prSet presAssocID="{FFB1E5D1-8548-804C-80F9-B631B7F5720E}" presName="text3" presStyleLbl="fgAcc3" presStyleIdx="0" presStyleCnt="6">
        <dgm:presLayoutVars>
          <dgm:chPref val="3"/>
        </dgm:presLayoutVars>
      </dgm:prSet>
      <dgm:spPr/>
    </dgm:pt>
    <dgm:pt modelId="{1CB2762C-B358-1D4C-B849-101CF9DD8BF3}" type="pres">
      <dgm:prSet presAssocID="{FFB1E5D1-8548-804C-80F9-B631B7F5720E}" presName="hierChild4" presStyleCnt="0"/>
      <dgm:spPr/>
    </dgm:pt>
    <dgm:pt modelId="{4B8E193B-E6F2-EC42-80CE-4B4C4BD5F164}" type="pres">
      <dgm:prSet presAssocID="{AF7FD70E-7FFE-484A-BF80-50FD5567B152}" presName="Name10" presStyleLbl="parChTrans1D2" presStyleIdx="1" presStyleCnt="5"/>
      <dgm:spPr/>
    </dgm:pt>
    <dgm:pt modelId="{863354B6-93EC-CA49-9DF5-0BBD02D61B24}" type="pres">
      <dgm:prSet presAssocID="{67BBC89E-6709-BF4F-A3CA-53961F9BDFDD}" presName="hierRoot2" presStyleCnt="0"/>
      <dgm:spPr/>
    </dgm:pt>
    <dgm:pt modelId="{B572118D-58B0-EA45-AD34-687E2E4D6E1B}" type="pres">
      <dgm:prSet presAssocID="{67BBC89E-6709-BF4F-A3CA-53961F9BDFDD}" presName="composite2" presStyleCnt="0"/>
      <dgm:spPr/>
    </dgm:pt>
    <dgm:pt modelId="{02B3C513-BB06-B742-AD9C-4D0231EB9EE5}" type="pres">
      <dgm:prSet presAssocID="{67BBC89E-6709-BF4F-A3CA-53961F9BDFDD}" presName="background2" presStyleLbl="node2" presStyleIdx="1" presStyleCnt="5"/>
      <dgm:spPr/>
    </dgm:pt>
    <dgm:pt modelId="{86FEB81F-951E-CB4F-9E18-C127AA400D46}" type="pres">
      <dgm:prSet presAssocID="{67BBC89E-6709-BF4F-A3CA-53961F9BDFDD}" presName="text2" presStyleLbl="fgAcc2" presStyleIdx="1" presStyleCnt="5">
        <dgm:presLayoutVars>
          <dgm:chPref val="3"/>
        </dgm:presLayoutVars>
      </dgm:prSet>
      <dgm:spPr/>
    </dgm:pt>
    <dgm:pt modelId="{A46FEEDB-72B0-AE45-9154-ADD200C620F4}" type="pres">
      <dgm:prSet presAssocID="{67BBC89E-6709-BF4F-A3CA-53961F9BDFDD}" presName="hierChild3" presStyleCnt="0"/>
      <dgm:spPr/>
    </dgm:pt>
    <dgm:pt modelId="{9B1AD00B-D2B1-0544-A8C6-FDBA4126C099}" type="pres">
      <dgm:prSet presAssocID="{2B5B65E0-BFA0-2641-94E0-13B4AD1DF863}" presName="Name17" presStyleLbl="parChTrans1D3" presStyleIdx="1" presStyleCnt="6"/>
      <dgm:spPr/>
    </dgm:pt>
    <dgm:pt modelId="{29DCB68C-7C33-E348-8469-6C725D0798A4}" type="pres">
      <dgm:prSet presAssocID="{7FCEDE03-35FB-AD45-B4D9-7644CCC7A35B}" presName="hierRoot3" presStyleCnt="0"/>
      <dgm:spPr/>
    </dgm:pt>
    <dgm:pt modelId="{4C449417-1303-634A-A120-DA7C140FAEB4}" type="pres">
      <dgm:prSet presAssocID="{7FCEDE03-35FB-AD45-B4D9-7644CCC7A35B}" presName="composite3" presStyleCnt="0"/>
      <dgm:spPr/>
    </dgm:pt>
    <dgm:pt modelId="{BA7EF581-C121-AF43-BF8A-62FAD5C9602B}" type="pres">
      <dgm:prSet presAssocID="{7FCEDE03-35FB-AD45-B4D9-7644CCC7A35B}" presName="background3" presStyleLbl="node3" presStyleIdx="1" presStyleCnt="6"/>
      <dgm:spPr/>
    </dgm:pt>
    <dgm:pt modelId="{00AA1EFE-DC61-A145-9F9A-BEA95094172B}" type="pres">
      <dgm:prSet presAssocID="{7FCEDE03-35FB-AD45-B4D9-7644CCC7A35B}" presName="text3" presStyleLbl="fgAcc3" presStyleIdx="1" presStyleCnt="6">
        <dgm:presLayoutVars>
          <dgm:chPref val="3"/>
        </dgm:presLayoutVars>
      </dgm:prSet>
      <dgm:spPr/>
    </dgm:pt>
    <dgm:pt modelId="{3761292E-A210-6246-B52A-1B568FE8DA57}" type="pres">
      <dgm:prSet presAssocID="{7FCEDE03-35FB-AD45-B4D9-7644CCC7A35B}" presName="hierChild4" presStyleCnt="0"/>
      <dgm:spPr/>
    </dgm:pt>
    <dgm:pt modelId="{4EB43F01-30B2-2449-9FE0-59B03AAD1887}" type="pres">
      <dgm:prSet presAssocID="{DFEE8FF8-EDE2-BD4D-99AE-BBECB62ACEAE}" presName="Name10" presStyleLbl="parChTrans1D2" presStyleIdx="2" presStyleCnt="5"/>
      <dgm:spPr/>
    </dgm:pt>
    <dgm:pt modelId="{B66CACA4-C9B3-8541-AB89-C081BCC0E446}" type="pres">
      <dgm:prSet presAssocID="{0BD42876-145A-3D49-9464-406B9BB2C1D2}" presName="hierRoot2" presStyleCnt="0"/>
      <dgm:spPr/>
    </dgm:pt>
    <dgm:pt modelId="{E5FAD0FC-7530-AE4D-90D5-3A399860FA53}" type="pres">
      <dgm:prSet presAssocID="{0BD42876-145A-3D49-9464-406B9BB2C1D2}" presName="composite2" presStyleCnt="0"/>
      <dgm:spPr/>
    </dgm:pt>
    <dgm:pt modelId="{6D61AA5E-98D2-134A-A4EC-146272670D84}" type="pres">
      <dgm:prSet presAssocID="{0BD42876-145A-3D49-9464-406B9BB2C1D2}" presName="background2" presStyleLbl="node2" presStyleIdx="2" presStyleCnt="5"/>
      <dgm:spPr/>
    </dgm:pt>
    <dgm:pt modelId="{2D36B86C-1D1F-644E-B2EB-D8D2E6DBFD2A}" type="pres">
      <dgm:prSet presAssocID="{0BD42876-145A-3D49-9464-406B9BB2C1D2}" presName="text2" presStyleLbl="fgAcc2" presStyleIdx="2" presStyleCnt="5">
        <dgm:presLayoutVars>
          <dgm:chPref val="3"/>
        </dgm:presLayoutVars>
      </dgm:prSet>
      <dgm:spPr/>
    </dgm:pt>
    <dgm:pt modelId="{8E9C7E81-CF12-FE4E-8754-7AA96A85A45C}" type="pres">
      <dgm:prSet presAssocID="{0BD42876-145A-3D49-9464-406B9BB2C1D2}" presName="hierChild3" presStyleCnt="0"/>
      <dgm:spPr/>
    </dgm:pt>
    <dgm:pt modelId="{E2DE505E-BECC-A347-B8FA-26DC88DFE455}" type="pres">
      <dgm:prSet presAssocID="{89B1D50E-B9A9-734F-85AA-93DB52B031AB}" presName="Name17" presStyleLbl="parChTrans1D3" presStyleIdx="2" presStyleCnt="6"/>
      <dgm:spPr/>
    </dgm:pt>
    <dgm:pt modelId="{3F1D4587-DB36-D34A-8395-958176E74062}" type="pres">
      <dgm:prSet presAssocID="{4CC7E8B5-FF89-8341-934B-F9EE7E4EDED9}" presName="hierRoot3" presStyleCnt="0"/>
      <dgm:spPr/>
    </dgm:pt>
    <dgm:pt modelId="{F8C2250C-550B-1E48-8DE0-464AFED1AC60}" type="pres">
      <dgm:prSet presAssocID="{4CC7E8B5-FF89-8341-934B-F9EE7E4EDED9}" presName="composite3" presStyleCnt="0"/>
      <dgm:spPr/>
    </dgm:pt>
    <dgm:pt modelId="{8FF702CF-653E-D446-9FBF-692A7E284C89}" type="pres">
      <dgm:prSet presAssocID="{4CC7E8B5-FF89-8341-934B-F9EE7E4EDED9}" presName="background3" presStyleLbl="node3" presStyleIdx="2" presStyleCnt="6"/>
      <dgm:spPr/>
    </dgm:pt>
    <dgm:pt modelId="{183D0DF2-CDAB-334A-82C4-C4D2D495F363}" type="pres">
      <dgm:prSet presAssocID="{4CC7E8B5-FF89-8341-934B-F9EE7E4EDED9}" presName="text3" presStyleLbl="fgAcc3" presStyleIdx="2" presStyleCnt="6">
        <dgm:presLayoutVars>
          <dgm:chPref val="3"/>
        </dgm:presLayoutVars>
      </dgm:prSet>
      <dgm:spPr/>
    </dgm:pt>
    <dgm:pt modelId="{47A962F5-E014-FA4B-AE3D-2B33652DE48A}" type="pres">
      <dgm:prSet presAssocID="{4CC7E8B5-FF89-8341-934B-F9EE7E4EDED9}" presName="hierChild4" presStyleCnt="0"/>
      <dgm:spPr/>
    </dgm:pt>
    <dgm:pt modelId="{AFC99CAB-3D6E-6C47-8819-DCC29881FA56}" type="pres">
      <dgm:prSet presAssocID="{987BBEB1-6D6F-AD42-8462-47FDD0596B5F}" presName="Name10" presStyleLbl="parChTrans1D2" presStyleIdx="3" presStyleCnt="5"/>
      <dgm:spPr/>
    </dgm:pt>
    <dgm:pt modelId="{70A6546F-3E39-CC47-AF11-E7CF178C2170}" type="pres">
      <dgm:prSet presAssocID="{AEF1CA9C-BDF4-0646-8D23-9116067CF3B4}" presName="hierRoot2" presStyleCnt="0"/>
      <dgm:spPr/>
    </dgm:pt>
    <dgm:pt modelId="{290476B7-D619-134C-B416-2D43423D6227}" type="pres">
      <dgm:prSet presAssocID="{AEF1CA9C-BDF4-0646-8D23-9116067CF3B4}" presName="composite2" presStyleCnt="0"/>
      <dgm:spPr/>
    </dgm:pt>
    <dgm:pt modelId="{946C7D7D-B216-394A-926F-4CAED4E203AE}" type="pres">
      <dgm:prSet presAssocID="{AEF1CA9C-BDF4-0646-8D23-9116067CF3B4}" presName="background2" presStyleLbl="node2" presStyleIdx="3" presStyleCnt="5"/>
      <dgm:spPr/>
    </dgm:pt>
    <dgm:pt modelId="{2D5F9FE9-615C-074D-B604-AEC7C2EA4D78}" type="pres">
      <dgm:prSet presAssocID="{AEF1CA9C-BDF4-0646-8D23-9116067CF3B4}" presName="text2" presStyleLbl="fgAcc2" presStyleIdx="3" presStyleCnt="5">
        <dgm:presLayoutVars>
          <dgm:chPref val="3"/>
        </dgm:presLayoutVars>
      </dgm:prSet>
      <dgm:spPr/>
    </dgm:pt>
    <dgm:pt modelId="{651D5C33-FF52-0E49-ACB2-5D33B8D41CC7}" type="pres">
      <dgm:prSet presAssocID="{AEF1CA9C-BDF4-0646-8D23-9116067CF3B4}" presName="hierChild3" presStyleCnt="0"/>
      <dgm:spPr/>
    </dgm:pt>
    <dgm:pt modelId="{277BCCFC-1430-8A4F-813B-2DEBAE84DD21}" type="pres">
      <dgm:prSet presAssocID="{D3E61FED-A980-BC4E-8B20-6F428D393CB3}" presName="Name17" presStyleLbl="parChTrans1D3" presStyleIdx="3" presStyleCnt="6"/>
      <dgm:spPr/>
    </dgm:pt>
    <dgm:pt modelId="{7752A162-47D2-0E46-BE31-DD509A7E1FF0}" type="pres">
      <dgm:prSet presAssocID="{196BAEA8-8C14-DE43-AF4D-32B969675170}" presName="hierRoot3" presStyleCnt="0"/>
      <dgm:spPr/>
    </dgm:pt>
    <dgm:pt modelId="{489A2C97-9BDC-E741-9B8C-6C09C0702999}" type="pres">
      <dgm:prSet presAssocID="{196BAEA8-8C14-DE43-AF4D-32B969675170}" presName="composite3" presStyleCnt="0"/>
      <dgm:spPr/>
    </dgm:pt>
    <dgm:pt modelId="{ADD66607-2A66-1747-8B4C-B6301CE6FCBD}" type="pres">
      <dgm:prSet presAssocID="{196BAEA8-8C14-DE43-AF4D-32B969675170}" presName="background3" presStyleLbl="node3" presStyleIdx="3" presStyleCnt="6"/>
      <dgm:spPr/>
    </dgm:pt>
    <dgm:pt modelId="{C809C2E0-69B9-2F44-BE15-1887ECAF7FB4}" type="pres">
      <dgm:prSet presAssocID="{196BAEA8-8C14-DE43-AF4D-32B969675170}" presName="text3" presStyleLbl="fgAcc3" presStyleIdx="3" presStyleCnt="6">
        <dgm:presLayoutVars>
          <dgm:chPref val="3"/>
        </dgm:presLayoutVars>
      </dgm:prSet>
      <dgm:spPr/>
    </dgm:pt>
    <dgm:pt modelId="{6E5FFC30-BEDE-A946-A765-98085AF78BAE}" type="pres">
      <dgm:prSet presAssocID="{196BAEA8-8C14-DE43-AF4D-32B969675170}" presName="hierChild4" presStyleCnt="0"/>
      <dgm:spPr/>
    </dgm:pt>
    <dgm:pt modelId="{8BCDA727-386A-A240-BF3A-7BBAE6FA7DC7}" type="pres">
      <dgm:prSet presAssocID="{9E79574A-FC8C-6344-9C0C-03FCA97F8FD5}" presName="Name17" presStyleLbl="parChTrans1D3" presStyleIdx="4" presStyleCnt="6"/>
      <dgm:spPr/>
    </dgm:pt>
    <dgm:pt modelId="{D201DEB9-A688-9D48-843C-9B394B8F15F0}" type="pres">
      <dgm:prSet presAssocID="{66F65B41-CA3B-714E-B2F0-5754DB832777}" presName="hierRoot3" presStyleCnt="0"/>
      <dgm:spPr/>
    </dgm:pt>
    <dgm:pt modelId="{9799BD17-F535-0C41-A2C7-2D8135D7DA97}" type="pres">
      <dgm:prSet presAssocID="{66F65B41-CA3B-714E-B2F0-5754DB832777}" presName="composite3" presStyleCnt="0"/>
      <dgm:spPr/>
    </dgm:pt>
    <dgm:pt modelId="{B90C4971-86D4-1E47-8574-10925DEA3139}" type="pres">
      <dgm:prSet presAssocID="{66F65B41-CA3B-714E-B2F0-5754DB832777}" presName="background3" presStyleLbl="node3" presStyleIdx="4" presStyleCnt="6"/>
      <dgm:spPr/>
    </dgm:pt>
    <dgm:pt modelId="{2068C44F-AF96-7645-AC56-1E4278C015BA}" type="pres">
      <dgm:prSet presAssocID="{66F65B41-CA3B-714E-B2F0-5754DB832777}" presName="text3" presStyleLbl="fgAcc3" presStyleIdx="4" presStyleCnt="6">
        <dgm:presLayoutVars>
          <dgm:chPref val="3"/>
        </dgm:presLayoutVars>
      </dgm:prSet>
      <dgm:spPr/>
    </dgm:pt>
    <dgm:pt modelId="{D66C307A-4B8E-C543-936D-CD5BACECC339}" type="pres">
      <dgm:prSet presAssocID="{66F65B41-CA3B-714E-B2F0-5754DB832777}" presName="hierChild4" presStyleCnt="0"/>
      <dgm:spPr/>
    </dgm:pt>
    <dgm:pt modelId="{25E673C1-35E9-1D41-839E-D1DD23B8190E}" type="pres">
      <dgm:prSet presAssocID="{F5BD3B70-7F12-214A-BC7F-3F0EE121F983}" presName="Name10" presStyleLbl="parChTrans1D2" presStyleIdx="4" presStyleCnt="5"/>
      <dgm:spPr/>
    </dgm:pt>
    <dgm:pt modelId="{D2DA6AFE-02F1-4143-873A-EB2E5480D543}" type="pres">
      <dgm:prSet presAssocID="{49B14B4F-797E-EB42-99EE-61017639F642}" presName="hierRoot2" presStyleCnt="0"/>
      <dgm:spPr/>
    </dgm:pt>
    <dgm:pt modelId="{44EF0996-4DD3-EE4C-A953-0EC64945906A}" type="pres">
      <dgm:prSet presAssocID="{49B14B4F-797E-EB42-99EE-61017639F642}" presName="composite2" presStyleCnt="0"/>
      <dgm:spPr/>
    </dgm:pt>
    <dgm:pt modelId="{43501378-1A2F-394B-9199-627DED8C1EFA}" type="pres">
      <dgm:prSet presAssocID="{49B14B4F-797E-EB42-99EE-61017639F642}" presName="background2" presStyleLbl="node2" presStyleIdx="4" presStyleCnt="5"/>
      <dgm:spPr/>
    </dgm:pt>
    <dgm:pt modelId="{F6663198-23B8-3D49-857F-D839417AFE01}" type="pres">
      <dgm:prSet presAssocID="{49B14B4F-797E-EB42-99EE-61017639F642}" presName="text2" presStyleLbl="fgAcc2" presStyleIdx="4" presStyleCnt="5">
        <dgm:presLayoutVars>
          <dgm:chPref val="3"/>
        </dgm:presLayoutVars>
      </dgm:prSet>
      <dgm:spPr/>
    </dgm:pt>
    <dgm:pt modelId="{3CED0D24-06A0-134C-AAF7-4B2EB02A53CB}" type="pres">
      <dgm:prSet presAssocID="{49B14B4F-797E-EB42-99EE-61017639F642}" presName="hierChild3" presStyleCnt="0"/>
      <dgm:spPr/>
    </dgm:pt>
    <dgm:pt modelId="{C6B898CF-D679-1D41-8619-38C8501035A3}" type="pres">
      <dgm:prSet presAssocID="{D2AEC8FE-9942-4F4C-B637-C2DE59FB05F0}" presName="Name17" presStyleLbl="parChTrans1D3" presStyleIdx="5" presStyleCnt="6"/>
      <dgm:spPr/>
    </dgm:pt>
    <dgm:pt modelId="{6207CE6E-834B-F146-AFBA-10D0858DB66F}" type="pres">
      <dgm:prSet presAssocID="{69DBABAB-5A0A-C745-A1E1-2DDAB1DC4F00}" presName="hierRoot3" presStyleCnt="0"/>
      <dgm:spPr/>
    </dgm:pt>
    <dgm:pt modelId="{C13F071B-6A17-E84D-8296-6725067D2C42}" type="pres">
      <dgm:prSet presAssocID="{69DBABAB-5A0A-C745-A1E1-2DDAB1DC4F00}" presName="composite3" presStyleCnt="0"/>
      <dgm:spPr/>
    </dgm:pt>
    <dgm:pt modelId="{490D7F0B-44DA-0A4C-89CE-F99FF99FE319}" type="pres">
      <dgm:prSet presAssocID="{69DBABAB-5A0A-C745-A1E1-2DDAB1DC4F00}" presName="background3" presStyleLbl="node3" presStyleIdx="5" presStyleCnt="6"/>
      <dgm:spPr/>
    </dgm:pt>
    <dgm:pt modelId="{0E32301F-F2A8-A340-926A-A98609280AD2}" type="pres">
      <dgm:prSet presAssocID="{69DBABAB-5A0A-C745-A1E1-2DDAB1DC4F00}" presName="text3" presStyleLbl="fgAcc3" presStyleIdx="5" presStyleCnt="6">
        <dgm:presLayoutVars>
          <dgm:chPref val="3"/>
        </dgm:presLayoutVars>
      </dgm:prSet>
      <dgm:spPr/>
    </dgm:pt>
    <dgm:pt modelId="{7FED2907-2FF8-7443-9255-D8E75B75F12B}" type="pres">
      <dgm:prSet presAssocID="{69DBABAB-5A0A-C745-A1E1-2DDAB1DC4F00}" presName="hierChild4" presStyleCnt="0"/>
      <dgm:spPr/>
    </dgm:pt>
  </dgm:ptLst>
  <dgm:cxnLst>
    <dgm:cxn modelId="{E8CF2509-23D2-A043-A0D6-184A9BAA9CB9}" srcId="{5CBD5E6D-DBFA-4D41-86D4-B92F95660006}" destId="{67BBC89E-6709-BF4F-A3CA-53961F9BDFDD}" srcOrd="1" destOrd="0" parTransId="{AF7FD70E-7FFE-484A-BF80-50FD5567B152}" sibTransId="{F60B9E1A-F059-5745-8F18-E28922A2B91C}"/>
    <dgm:cxn modelId="{B4ED330B-0202-B64F-AFE6-1BA6D8D50922}" srcId="{67BBC89E-6709-BF4F-A3CA-53961F9BDFDD}" destId="{7FCEDE03-35FB-AD45-B4D9-7644CCC7A35B}" srcOrd="0" destOrd="0" parTransId="{2B5B65E0-BFA0-2641-94E0-13B4AD1DF863}" sibTransId="{E6783100-F98F-1C47-84E8-FFE961E423AF}"/>
    <dgm:cxn modelId="{5CDE1916-CFCC-E544-9645-F90DBC3A6962}" srcId="{F5E234D3-0C2A-C442-848C-1AEA24D3E56D}" destId="{5CBD5E6D-DBFA-4D41-86D4-B92F95660006}" srcOrd="0" destOrd="0" parTransId="{10EB4A4F-B515-974B-A452-3CF236E50766}" sibTransId="{522A620A-5AD6-4A4F-A02B-F71EED6707BB}"/>
    <dgm:cxn modelId="{81CD9518-BD5B-7340-9DEC-2FD4C0837ED3}" type="presOf" srcId="{9C71EF02-9D7A-0F41-B1F3-568AB98A168A}" destId="{928107F5-50D7-3C41-B451-3B7E5593171A}" srcOrd="0" destOrd="0" presId="urn:microsoft.com/office/officeart/2005/8/layout/hierarchy1"/>
    <dgm:cxn modelId="{D5DEF722-2A58-B04F-A1D1-F436BDE0644D}" type="presOf" srcId="{2B5B65E0-BFA0-2641-94E0-13B4AD1DF863}" destId="{9B1AD00B-D2B1-0544-A8C6-FDBA4126C099}" srcOrd="0" destOrd="0" presId="urn:microsoft.com/office/officeart/2005/8/layout/hierarchy1"/>
    <dgm:cxn modelId="{9B9C9F26-C233-464E-902B-6B81C333FF9B}" srcId="{5CBD5E6D-DBFA-4D41-86D4-B92F95660006}" destId="{AEF1CA9C-BDF4-0646-8D23-9116067CF3B4}" srcOrd="3" destOrd="0" parTransId="{987BBEB1-6D6F-AD42-8462-47FDD0596B5F}" sibTransId="{AF968F45-4086-7C40-B5BC-FF9737B6932A}"/>
    <dgm:cxn modelId="{2AFD7641-2C31-1E42-8CD4-C6CE6005243E}" type="presOf" srcId="{987BBEB1-6D6F-AD42-8462-47FDD0596B5F}" destId="{AFC99CAB-3D6E-6C47-8819-DCC29881FA56}" srcOrd="0" destOrd="0" presId="urn:microsoft.com/office/officeart/2005/8/layout/hierarchy1"/>
    <dgm:cxn modelId="{90163947-BB8E-CA49-B00A-DD9370FB6944}" srcId="{49B14B4F-797E-EB42-99EE-61017639F642}" destId="{69DBABAB-5A0A-C745-A1E1-2DDAB1DC4F00}" srcOrd="0" destOrd="0" parTransId="{D2AEC8FE-9942-4F4C-B637-C2DE59FB05F0}" sibTransId="{DFF9FC10-FF91-B74B-B4F2-DA5AF83B7736}"/>
    <dgm:cxn modelId="{EF3E3D49-57D4-DA45-B437-0ACC5BA03228}" type="presOf" srcId="{F5E234D3-0C2A-C442-848C-1AEA24D3E56D}" destId="{4B621F7B-E810-BD40-8CED-9C893B42144A}" srcOrd="0" destOrd="0" presId="urn:microsoft.com/office/officeart/2005/8/layout/hierarchy1"/>
    <dgm:cxn modelId="{74F75149-F41D-F043-9089-6EFB6A7CD455}" type="presOf" srcId="{5CBD5E6D-DBFA-4D41-86D4-B92F95660006}" destId="{F64A75AE-1642-3748-8B3A-71305CFA9D17}" srcOrd="0" destOrd="0" presId="urn:microsoft.com/office/officeart/2005/8/layout/hierarchy1"/>
    <dgm:cxn modelId="{D19F804B-2492-9E42-BD18-A4B38EBBF22A}" srcId="{9C71EF02-9D7A-0F41-B1F3-568AB98A168A}" destId="{FFB1E5D1-8548-804C-80F9-B631B7F5720E}" srcOrd="0" destOrd="0" parTransId="{CC3E09E5-797D-744D-9C96-5063F42485DA}" sibTransId="{EEEEF8AD-4EC6-6649-8A01-C55A0C761117}"/>
    <dgm:cxn modelId="{2782FA4E-9665-BB4C-8D90-631EA866FA39}" type="presOf" srcId="{89B1D50E-B9A9-734F-85AA-93DB52B031AB}" destId="{E2DE505E-BECC-A347-B8FA-26DC88DFE455}" srcOrd="0" destOrd="0" presId="urn:microsoft.com/office/officeart/2005/8/layout/hierarchy1"/>
    <dgm:cxn modelId="{B9BF2468-57C1-A646-9CDE-E93A99610C54}" type="presOf" srcId="{F5BD3B70-7F12-214A-BC7F-3F0EE121F983}" destId="{25E673C1-35E9-1D41-839E-D1DD23B8190E}" srcOrd="0" destOrd="0" presId="urn:microsoft.com/office/officeart/2005/8/layout/hierarchy1"/>
    <dgm:cxn modelId="{1D2AA86C-4040-654B-90F2-2DC2CA30A42E}" type="presOf" srcId="{9E79574A-FC8C-6344-9C0C-03FCA97F8FD5}" destId="{8BCDA727-386A-A240-BF3A-7BBAE6FA7DC7}" srcOrd="0" destOrd="0" presId="urn:microsoft.com/office/officeart/2005/8/layout/hierarchy1"/>
    <dgm:cxn modelId="{80817B75-04AD-6D4E-9F1C-8E0FAD491238}" type="presOf" srcId="{FFB1E5D1-8548-804C-80F9-B631B7F5720E}" destId="{A5BFBD5A-EE4E-4D49-B65B-C474AD202871}" srcOrd="0" destOrd="0" presId="urn:microsoft.com/office/officeart/2005/8/layout/hierarchy1"/>
    <dgm:cxn modelId="{E9208B75-7C6D-0242-AA43-F3272EFEE8CE}" type="presOf" srcId="{CC3E09E5-797D-744D-9C96-5063F42485DA}" destId="{694DC2CF-D9E6-B140-B882-5A35DBFFB11C}" srcOrd="0" destOrd="0" presId="urn:microsoft.com/office/officeart/2005/8/layout/hierarchy1"/>
    <dgm:cxn modelId="{CF62DF76-4681-8D4A-8F68-01B0AE35B209}" type="presOf" srcId="{AEF1CA9C-BDF4-0646-8D23-9116067CF3B4}" destId="{2D5F9FE9-615C-074D-B604-AEC7C2EA4D78}" srcOrd="0" destOrd="0" presId="urn:microsoft.com/office/officeart/2005/8/layout/hierarchy1"/>
    <dgm:cxn modelId="{4FC0E17F-6C19-D14D-9AF5-BC3CCC8457A4}" srcId="{5CBD5E6D-DBFA-4D41-86D4-B92F95660006}" destId="{9C71EF02-9D7A-0F41-B1F3-568AB98A168A}" srcOrd="0" destOrd="0" parTransId="{372FBEFA-43D7-E149-92A2-BD0F68815920}" sibTransId="{3AEC98E3-D504-414D-AFE7-8F0E2464FA09}"/>
    <dgm:cxn modelId="{E64ED882-F49D-6544-9B58-C110E5F664E4}" type="presOf" srcId="{AF7FD70E-7FFE-484A-BF80-50FD5567B152}" destId="{4B8E193B-E6F2-EC42-80CE-4B4C4BD5F164}" srcOrd="0" destOrd="0" presId="urn:microsoft.com/office/officeart/2005/8/layout/hierarchy1"/>
    <dgm:cxn modelId="{A3B82286-9232-B044-9536-04F88F215B66}" type="presOf" srcId="{0BD42876-145A-3D49-9464-406B9BB2C1D2}" destId="{2D36B86C-1D1F-644E-B2EB-D8D2E6DBFD2A}" srcOrd="0" destOrd="0" presId="urn:microsoft.com/office/officeart/2005/8/layout/hierarchy1"/>
    <dgm:cxn modelId="{ECDFE38C-4A9D-3349-9006-C2253AAD5F44}" type="presOf" srcId="{D3E61FED-A980-BC4E-8B20-6F428D393CB3}" destId="{277BCCFC-1430-8A4F-813B-2DEBAE84DD21}" srcOrd="0" destOrd="0" presId="urn:microsoft.com/office/officeart/2005/8/layout/hierarchy1"/>
    <dgm:cxn modelId="{2BF64790-5CBD-4045-948C-955A5022EAEC}" type="presOf" srcId="{7FCEDE03-35FB-AD45-B4D9-7644CCC7A35B}" destId="{00AA1EFE-DC61-A145-9F9A-BEA95094172B}" srcOrd="0" destOrd="0" presId="urn:microsoft.com/office/officeart/2005/8/layout/hierarchy1"/>
    <dgm:cxn modelId="{F3CD829B-EC8F-6F4B-B8D2-95A3E4F07ADB}" srcId="{0BD42876-145A-3D49-9464-406B9BB2C1D2}" destId="{4CC7E8B5-FF89-8341-934B-F9EE7E4EDED9}" srcOrd="0" destOrd="0" parTransId="{89B1D50E-B9A9-734F-85AA-93DB52B031AB}" sibTransId="{C3822505-95B1-1B42-8147-8C1D27EA0CED}"/>
    <dgm:cxn modelId="{0E0822A0-9081-8748-94D0-9F9E26FB441A}" type="presOf" srcId="{D2AEC8FE-9942-4F4C-B637-C2DE59FB05F0}" destId="{C6B898CF-D679-1D41-8619-38C8501035A3}" srcOrd="0" destOrd="0" presId="urn:microsoft.com/office/officeart/2005/8/layout/hierarchy1"/>
    <dgm:cxn modelId="{93075AAB-215C-6C42-BFC6-86FE4EFBD621}" type="presOf" srcId="{69DBABAB-5A0A-C745-A1E1-2DDAB1DC4F00}" destId="{0E32301F-F2A8-A340-926A-A98609280AD2}" srcOrd="0" destOrd="0" presId="urn:microsoft.com/office/officeart/2005/8/layout/hierarchy1"/>
    <dgm:cxn modelId="{0ED779BE-E749-C641-B44E-0D860350163E}" type="presOf" srcId="{66F65B41-CA3B-714E-B2F0-5754DB832777}" destId="{2068C44F-AF96-7645-AC56-1E4278C015BA}" srcOrd="0" destOrd="0" presId="urn:microsoft.com/office/officeart/2005/8/layout/hierarchy1"/>
    <dgm:cxn modelId="{D45921BF-A1E1-8947-9387-FF429091B546}" srcId="{5CBD5E6D-DBFA-4D41-86D4-B92F95660006}" destId="{0BD42876-145A-3D49-9464-406B9BB2C1D2}" srcOrd="2" destOrd="0" parTransId="{DFEE8FF8-EDE2-BD4D-99AE-BBECB62ACEAE}" sibTransId="{FFCAEFAF-7D3C-684B-A024-9B7740886713}"/>
    <dgm:cxn modelId="{D63BF5D7-CF65-234C-AC4E-66FE0926717E}" type="presOf" srcId="{196BAEA8-8C14-DE43-AF4D-32B969675170}" destId="{C809C2E0-69B9-2F44-BE15-1887ECAF7FB4}" srcOrd="0" destOrd="0" presId="urn:microsoft.com/office/officeart/2005/8/layout/hierarchy1"/>
    <dgm:cxn modelId="{BE4312DA-F696-B848-910C-0A2E0F5129AC}" type="presOf" srcId="{4CC7E8B5-FF89-8341-934B-F9EE7E4EDED9}" destId="{183D0DF2-CDAB-334A-82C4-C4D2D495F363}" srcOrd="0" destOrd="0" presId="urn:microsoft.com/office/officeart/2005/8/layout/hierarchy1"/>
    <dgm:cxn modelId="{8B6D8BE8-0DA0-6242-B69B-FADF0FC07DF2}" type="presOf" srcId="{49B14B4F-797E-EB42-99EE-61017639F642}" destId="{F6663198-23B8-3D49-857F-D839417AFE01}" srcOrd="0" destOrd="0" presId="urn:microsoft.com/office/officeart/2005/8/layout/hierarchy1"/>
    <dgm:cxn modelId="{6E3FC2E8-A4FD-7241-98C4-188922AA3F75}" type="presOf" srcId="{67BBC89E-6709-BF4F-A3CA-53961F9BDFDD}" destId="{86FEB81F-951E-CB4F-9E18-C127AA400D46}" srcOrd="0" destOrd="0" presId="urn:microsoft.com/office/officeart/2005/8/layout/hierarchy1"/>
    <dgm:cxn modelId="{3EB834EC-E0E6-F04D-8D32-27658B057A28}" type="presOf" srcId="{DFEE8FF8-EDE2-BD4D-99AE-BBECB62ACEAE}" destId="{4EB43F01-30B2-2449-9FE0-59B03AAD1887}" srcOrd="0" destOrd="0" presId="urn:microsoft.com/office/officeart/2005/8/layout/hierarchy1"/>
    <dgm:cxn modelId="{D83C95EE-D404-9F4D-8305-B49261A2E142}" srcId="{AEF1CA9C-BDF4-0646-8D23-9116067CF3B4}" destId="{196BAEA8-8C14-DE43-AF4D-32B969675170}" srcOrd="0" destOrd="0" parTransId="{D3E61FED-A980-BC4E-8B20-6F428D393CB3}" sibTransId="{89627D38-6391-304D-897A-3B7285A16BCF}"/>
    <dgm:cxn modelId="{2C19D5F2-6111-6146-8EA3-F0DE137B3679}" type="presOf" srcId="{372FBEFA-43D7-E149-92A2-BD0F68815920}" destId="{A556D3E2-571E-BC42-9F69-6394B2C1F428}" srcOrd="0" destOrd="0" presId="urn:microsoft.com/office/officeart/2005/8/layout/hierarchy1"/>
    <dgm:cxn modelId="{5A54B3F5-90C0-7549-B66C-364A40E82E23}" srcId="{AEF1CA9C-BDF4-0646-8D23-9116067CF3B4}" destId="{66F65B41-CA3B-714E-B2F0-5754DB832777}" srcOrd="1" destOrd="0" parTransId="{9E79574A-FC8C-6344-9C0C-03FCA97F8FD5}" sibTransId="{DE92F26D-C8B3-9E44-BA3F-CF683DC6CFE5}"/>
    <dgm:cxn modelId="{3A6E12F6-D1E2-314A-B05A-86C7DB272992}" srcId="{5CBD5E6D-DBFA-4D41-86D4-B92F95660006}" destId="{49B14B4F-797E-EB42-99EE-61017639F642}" srcOrd="4" destOrd="0" parTransId="{F5BD3B70-7F12-214A-BC7F-3F0EE121F983}" sibTransId="{F8480534-AF15-524B-BA2D-91BA189448E5}"/>
    <dgm:cxn modelId="{46772DA2-E104-0647-8B00-6730BFABF20F}" type="presParOf" srcId="{4B621F7B-E810-BD40-8CED-9C893B42144A}" destId="{2B733EE0-C36B-C44E-A218-933AF44A71F4}" srcOrd="0" destOrd="0" presId="urn:microsoft.com/office/officeart/2005/8/layout/hierarchy1"/>
    <dgm:cxn modelId="{9358E690-4B9A-8F48-9B80-4351C55B9122}" type="presParOf" srcId="{2B733EE0-C36B-C44E-A218-933AF44A71F4}" destId="{4A1A1BB3-0D24-EA4B-BBC9-54098205097E}" srcOrd="0" destOrd="0" presId="urn:microsoft.com/office/officeart/2005/8/layout/hierarchy1"/>
    <dgm:cxn modelId="{D8A04523-666A-D740-ABFC-07B4F3C771AE}" type="presParOf" srcId="{4A1A1BB3-0D24-EA4B-BBC9-54098205097E}" destId="{5DD0FCD2-C520-6F4F-A833-0F5C76598FFF}" srcOrd="0" destOrd="0" presId="urn:microsoft.com/office/officeart/2005/8/layout/hierarchy1"/>
    <dgm:cxn modelId="{C26399D7-AC63-A540-AF9A-C4871FA30F80}" type="presParOf" srcId="{4A1A1BB3-0D24-EA4B-BBC9-54098205097E}" destId="{F64A75AE-1642-3748-8B3A-71305CFA9D17}" srcOrd="1" destOrd="0" presId="urn:microsoft.com/office/officeart/2005/8/layout/hierarchy1"/>
    <dgm:cxn modelId="{832328D4-5FFA-154C-A5DC-602AFB3F7E53}" type="presParOf" srcId="{2B733EE0-C36B-C44E-A218-933AF44A71F4}" destId="{5FF3F3FC-6CF3-1D4E-B6BB-7EFF50DE851C}" srcOrd="1" destOrd="0" presId="urn:microsoft.com/office/officeart/2005/8/layout/hierarchy1"/>
    <dgm:cxn modelId="{BA2A1727-22AE-B34F-8724-D40C3BDB2790}" type="presParOf" srcId="{5FF3F3FC-6CF3-1D4E-B6BB-7EFF50DE851C}" destId="{A556D3E2-571E-BC42-9F69-6394B2C1F428}" srcOrd="0" destOrd="0" presId="urn:microsoft.com/office/officeart/2005/8/layout/hierarchy1"/>
    <dgm:cxn modelId="{1A982455-6231-314F-84CE-00966DA912C1}" type="presParOf" srcId="{5FF3F3FC-6CF3-1D4E-B6BB-7EFF50DE851C}" destId="{1B6E9C63-F51B-874F-96CD-C3677679DB6E}" srcOrd="1" destOrd="0" presId="urn:microsoft.com/office/officeart/2005/8/layout/hierarchy1"/>
    <dgm:cxn modelId="{ACA3E383-43E3-C644-AA45-0B6DC04DF2AF}" type="presParOf" srcId="{1B6E9C63-F51B-874F-96CD-C3677679DB6E}" destId="{0BA23400-40D9-024E-8317-5A12374007CE}" srcOrd="0" destOrd="0" presId="urn:microsoft.com/office/officeart/2005/8/layout/hierarchy1"/>
    <dgm:cxn modelId="{B65A1E5D-62AD-EC46-9DB7-09081AD9348F}" type="presParOf" srcId="{0BA23400-40D9-024E-8317-5A12374007CE}" destId="{F433FCC2-ABDA-824E-8F22-177C1EDFE999}" srcOrd="0" destOrd="0" presId="urn:microsoft.com/office/officeart/2005/8/layout/hierarchy1"/>
    <dgm:cxn modelId="{50DEA4D7-2493-8540-A105-6F94197CF6CF}" type="presParOf" srcId="{0BA23400-40D9-024E-8317-5A12374007CE}" destId="{928107F5-50D7-3C41-B451-3B7E5593171A}" srcOrd="1" destOrd="0" presId="urn:microsoft.com/office/officeart/2005/8/layout/hierarchy1"/>
    <dgm:cxn modelId="{22589D82-A1B2-4F46-99B7-F84099A0F40C}" type="presParOf" srcId="{1B6E9C63-F51B-874F-96CD-C3677679DB6E}" destId="{357B7213-5118-F442-97DE-D087C5AD35F0}" srcOrd="1" destOrd="0" presId="urn:microsoft.com/office/officeart/2005/8/layout/hierarchy1"/>
    <dgm:cxn modelId="{CCB003CC-883F-9F43-B26B-A818C5A37EA9}" type="presParOf" srcId="{357B7213-5118-F442-97DE-D087C5AD35F0}" destId="{694DC2CF-D9E6-B140-B882-5A35DBFFB11C}" srcOrd="0" destOrd="0" presId="urn:microsoft.com/office/officeart/2005/8/layout/hierarchy1"/>
    <dgm:cxn modelId="{6FC19FAD-0D87-E546-8A8A-9D36DCCB0BBA}" type="presParOf" srcId="{357B7213-5118-F442-97DE-D087C5AD35F0}" destId="{0FAC240E-E001-D345-84D5-EABE34E6D0C2}" srcOrd="1" destOrd="0" presId="urn:microsoft.com/office/officeart/2005/8/layout/hierarchy1"/>
    <dgm:cxn modelId="{EC317DC5-BC08-1B48-A3DB-853A78A0FA5F}" type="presParOf" srcId="{0FAC240E-E001-D345-84D5-EABE34E6D0C2}" destId="{E6C3043D-6657-524B-A275-930EE9C5914F}" srcOrd="0" destOrd="0" presId="urn:microsoft.com/office/officeart/2005/8/layout/hierarchy1"/>
    <dgm:cxn modelId="{BACB01B1-57EE-D348-B283-129E1A3F8F50}" type="presParOf" srcId="{E6C3043D-6657-524B-A275-930EE9C5914F}" destId="{80129781-0073-B74C-AA92-3A4EA1322884}" srcOrd="0" destOrd="0" presId="urn:microsoft.com/office/officeart/2005/8/layout/hierarchy1"/>
    <dgm:cxn modelId="{BBF91ED3-330D-C241-AC46-3BB31C90CF2B}" type="presParOf" srcId="{E6C3043D-6657-524B-A275-930EE9C5914F}" destId="{A5BFBD5A-EE4E-4D49-B65B-C474AD202871}" srcOrd="1" destOrd="0" presId="urn:microsoft.com/office/officeart/2005/8/layout/hierarchy1"/>
    <dgm:cxn modelId="{EFDEDD84-D85A-D843-8FA2-ACF5DEFF9472}" type="presParOf" srcId="{0FAC240E-E001-D345-84D5-EABE34E6D0C2}" destId="{1CB2762C-B358-1D4C-B849-101CF9DD8BF3}" srcOrd="1" destOrd="0" presId="urn:microsoft.com/office/officeart/2005/8/layout/hierarchy1"/>
    <dgm:cxn modelId="{AB9F8659-EA53-1A48-95CB-B218D28CFE82}" type="presParOf" srcId="{5FF3F3FC-6CF3-1D4E-B6BB-7EFF50DE851C}" destId="{4B8E193B-E6F2-EC42-80CE-4B4C4BD5F164}" srcOrd="2" destOrd="0" presId="urn:microsoft.com/office/officeart/2005/8/layout/hierarchy1"/>
    <dgm:cxn modelId="{4F2FA9B8-A0D0-0245-8964-21147796E715}" type="presParOf" srcId="{5FF3F3FC-6CF3-1D4E-B6BB-7EFF50DE851C}" destId="{863354B6-93EC-CA49-9DF5-0BBD02D61B24}" srcOrd="3" destOrd="0" presId="urn:microsoft.com/office/officeart/2005/8/layout/hierarchy1"/>
    <dgm:cxn modelId="{0CE392DC-6A30-F049-AE4A-A6163929FD81}" type="presParOf" srcId="{863354B6-93EC-CA49-9DF5-0BBD02D61B24}" destId="{B572118D-58B0-EA45-AD34-687E2E4D6E1B}" srcOrd="0" destOrd="0" presId="urn:microsoft.com/office/officeart/2005/8/layout/hierarchy1"/>
    <dgm:cxn modelId="{EB5F2AE7-3CE6-B04A-BD23-89D53F6883D9}" type="presParOf" srcId="{B572118D-58B0-EA45-AD34-687E2E4D6E1B}" destId="{02B3C513-BB06-B742-AD9C-4D0231EB9EE5}" srcOrd="0" destOrd="0" presId="urn:microsoft.com/office/officeart/2005/8/layout/hierarchy1"/>
    <dgm:cxn modelId="{F5ABB71E-B82F-E74C-81D5-E5D15D77BBEC}" type="presParOf" srcId="{B572118D-58B0-EA45-AD34-687E2E4D6E1B}" destId="{86FEB81F-951E-CB4F-9E18-C127AA400D46}" srcOrd="1" destOrd="0" presId="urn:microsoft.com/office/officeart/2005/8/layout/hierarchy1"/>
    <dgm:cxn modelId="{1D7F08D1-42AE-1F4C-9F17-C81A1392398C}" type="presParOf" srcId="{863354B6-93EC-CA49-9DF5-0BBD02D61B24}" destId="{A46FEEDB-72B0-AE45-9154-ADD200C620F4}" srcOrd="1" destOrd="0" presId="urn:microsoft.com/office/officeart/2005/8/layout/hierarchy1"/>
    <dgm:cxn modelId="{01B0FF4F-D3F8-8443-B1A3-D7E2407D0720}" type="presParOf" srcId="{A46FEEDB-72B0-AE45-9154-ADD200C620F4}" destId="{9B1AD00B-D2B1-0544-A8C6-FDBA4126C099}" srcOrd="0" destOrd="0" presId="urn:microsoft.com/office/officeart/2005/8/layout/hierarchy1"/>
    <dgm:cxn modelId="{C3787EA1-AE22-F542-9E65-461746E649B1}" type="presParOf" srcId="{A46FEEDB-72B0-AE45-9154-ADD200C620F4}" destId="{29DCB68C-7C33-E348-8469-6C725D0798A4}" srcOrd="1" destOrd="0" presId="urn:microsoft.com/office/officeart/2005/8/layout/hierarchy1"/>
    <dgm:cxn modelId="{442869F5-6CD3-9C41-AF50-697D2C825645}" type="presParOf" srcId="{29DCB68C-7C33-E348-8469-6C725D0798A4}" destId="{4C449417-1303-634A-A120-DA7C140FAEB4}" srcOrd="0" destOrd="0" presId="urn:microsoft.com/office/officeart/2005/8/layout/hierarchy1"/>
    <dgm:cxn modelId="{EF1E7A02-570C-964D-A431-308A75F12BE1}" type="presParOf" srcId="{4C449417-1303-634A-A120-DA7C140FAEB4}" destId="{BA7EF581-C121-AF43-BF8A-62FAD5C9602B}" srcOrd="0" destOrd="0" presId="urn:microsoft.com/office/officeart/2005/8/layout/hierarchy1"/>
    <dgm:cxn modelId="{323DDF6E-C5F7-AB4A-9073-C09DDD4243D2}" type="presParOf" srcId="{4C449417-1303-634A-A120-DA7C140FAEB4}" destId="{00AA1EFE-DC61-A145-9F9A-BEA95094172B}" srcOrd="1" destOrd="0" presId="urn:microsoft.com/office/officeart/2005/8/layout/hierarchy1"/>
    <dgm:cxn modelId="{1F367647-F5BC-924D-9CB3-877AB82DB51A}" type="presParOf" srcId="{29DCB68C-7C33-E348-8469-6C725D0798A4}" destId="{3761292E-A210-6246-B52A-1B568FE8DA57}" srcOrd="1" destOrd="0" presId="urn:microsoft.com/office/officeart/2005/8/layout/hierarchy1"/>
    <dgm:cxn modelId="{9579B040-3AA6-634B-B4B1-6ACB99E68E5A}" type="presParOf" srcId="{5FF3F3FC-6CF3-1D4E-B6BB-7EFF50DE851C}" destId="{4EB43F01-30B2-2449-9FE0-59B03AAD1887}" srcOrd="4" destOrd="0" presId="urn:microsoft.com/office/officeart/2005/8/layout/hierarchy1"/>
    <dgm:cxn modelId="{565822AB-321E-0E41-986D-53BFCDAE2791}" type="presParOf" srcId="{5FF3F3FC-6CF3-1D4E-B6BB-7EFF50DE851C}" destId="{B66CACA4-C9B3-8541-AB89-C081BCC0E446}" srcOrd="5" destOrd="0" presId="urn:microsoft.com/office/officeart/2005/8/layout/hierarchy1"/>
    <dgm:cxn modelId="{2AE3B5E6-1FA8-EA47-9378-AD62746FC06B}" type="presParOf" srcId="{B66CACA4-C9B3-8541-AB89-C081BCC0E446}" destId="{E5FAD0FC-7530-AE4D-90D5-3A399860FA53}" srcOrd="0" destOrd="0" presId="urn:microsoft.com/office/officeart/2005/8/layout/hierarchy1"/>
    <dgm:cxn modelId="{B0823B65-4F9F-1948-A20F-E9799DE0ECC2}" type="presParOf" srcId="{E5FAD0FC-7530-AE4D-90D5-3A399860FA53}" destId="{6D61AA5E-98D2-134A-A4EC-146272670D84}" srcOrd="0" destOrd="0" presId="urn:microsoft.com/office/officeart/2005/8/layout/hierarchy1"/>
    <dgm:cxn modelId="{5F0D6A7B-C8C1-674F-84BE-9A07755B9A93}" type="presParOf" srcId="{E5FAD0FC-7530-AE4D-90D5-3A399860FA53}" destId="{2D36B86C-1D1F-644E-B2EB-D8D2E6DBFD2A}" srcOrd="1" destOrd="0" presId="urn:microsoft.com/office/officeart/2005/8/layout/hierarchy1"/>
    <dgm:cxn modelId="{A241B83F-7E00-5B49-AD70-A25A0E6B3FD1}" type="presParOf" srcId="{B66CACA4-C9B3-8541-AB89-C081BCC0E446}" destId="{8E9C7E81-CF12-FE4E-8754-7AA96A85A45C}" srcOrd="1" destOrd="0" presId="urn:microsoft.com/office/officeart/2005/8/layout/hierarchy1"/>
    <dgm:cxn modelId="{3915EA33-7F50-724D-AAB5-BF168F8A899E}" type="presParOf" srcId="{8E9C7E81-CF12-FE4E-8754-7AA96A85A45C}" destId="{E2DE505E-BECC-A347-B8FA-26DC88DFE455}" srcOrd="0" destOrd="0" presId="urn:microsoft.com/office/officeart/2005/8/layout/hierarchy1"/>
    <dgm:cxn modelId="{81831C6F-7ED9-9242-856B-0938FC4137D8}" type="presParOf" srcId="{8E9C7E81-CF12-FE4E-8754-7AA96A85A45C}" destId="{3F1D4587-DB36-D34A-8395-958176E74062}" srcOrd="1" destOrd="0" presId="urn:microsoft.com/office/officeart/2005/8/layout/hierarchy1"/>
    <dgm:cxn modelId="{DEDCCBCC-4230-7B45-BC83-7B7F7FAC9B99}" type="presParOf" srcId="{3F1D4587-DB36-D34A-8395-958176E74062}" destId="{F8C2250C-550B-1E48-8DE0-464AFED1AC60}" srcOrd="0" destOrd="0" presId="urn:microsoft.com/office/officeart/2005/8/layout/hierarchy1"/>
    <dgm:cxn modelId="{F392ED7B-EDD2-FB46-888A-8663ED0F3140}" type="presParOf" srcId="{F8C2250C-550B-1E48-8DE0-464AFED1AC60}" destId="{8FF702CF-653E-D446-9FBF-692A7E284C89}" srcOrd="0" destOrd="0" presId="urn:microsoft.com/office/officeart/2005/8/layout/hierarchy1"/>
    <dgm:cxn modelId="{CF509DC3-8750-2645-AE03-9405629BF814}" type="presParOf" srcId="{F8C2250C-550B-1E48-8DE0-464AFED1AC60}" destId="{183D0DF2-CDAB-334A-82C4-C4D2D495F363}" srcOrd="1" destOrd="0" presId="urn:microsoft.com/office/officeart/2005/8/layout/hierarchy1"/>
    <dgm:cxn modelId="{61B2A41D-1357-464E-AFE6-3AB376A0CE20}" type="presParOf" srcId="{3F1D4587-DB36-D34A-8395-958176E74062}" destId="{47A962F5-E014-FA4B-AE3D-2B33652DE48A}" srcOrd="1" destOrd="0" presId="urn:microsoft.com/office/officeart/2005/8/layout/hierarchy1"/>
    <dgm:cxn modelId="{59245872-B7C3-4D41-B036-9173F70BB349}" type="presParOf" srcId="{5FF3F3FC-6CF3-1D4E-B6BB-7EFF50DE851C}" destId="{AFC99CAB-3D6E-6C47-8819-DCC29881FA56}" srcOrd="6" destOrd="0" presId="urn:microsoft.com/office/officeart/2005/8/layout/hierarchy1"/>
    <dgm:cxn modelId="{E2357097-7EE5-F24B-981F-44B7465D2DB5}" type="presParOf" srcId="{5FF3F3FC-6CF3-1D4E-B6BB-7EFF50DE851C}" destId="{70A6546F-3E39-CC47-AF11-E7CF178C2170}" srcOrd="7" destOrd="0" presId="urn:microsoft.com/office/officeart/2005/8/layout/hierarchy1"/>
    <dgm:cxn modelId="{9EC9A16B-DED2-2E4D-A166-927142BF7BA0}" type="presParOf" srcId="{70A6546F-3E39-CC47-AF11-E7CF178C2170}" destId="{290476B7-D619-134C-B416-2D43423D6227}" srcOrd="0" destOrd="0" presId="urn:microsoft.com/office/officeart/2005/8/layout/hierarchy1"/>
    <dgm:cxn modelId="{D3675880-9327-FF4C-AFED-75B820949623}" type="presParOf" srcId="{290476B7-D619-134C-B416-2D43423D6227}" destId="{946C7D7D-B216-394A-926F-4CAED4E203AE}" srcOrd="0" destOrd="0" presId="urn:microsoft.com/office/officeart/2005/8/layout/hierarchy1"/>
    <dgm:cxn modelId="{31DD1285-71D3-2543-B24D-ED0C27C6581D}" type="presParOf" srcId="{290476B7-D619-134C-B416-2D43423D6227}" destId="{2D5F9FE9-615C-074D-B604-AEC7C2EA4D78}" srcOrd="1" destOrd="0" presId="urn:microsoft.com/office/officeart/2005/8/layout/hierarchy1"/>
    <dgm:cxn modelId="{6458F838-7792-EB4D-BC61-01366A9685B9}" type="presParOf" srcId="{70A6546F-3E39-CC47-AF11-E7CF178C2170}" destId="{651D5C33-FF52-0E49-ACB2-5D33B8D41CC7}" srcOrd="1" destOrd="0" presId="urn:microsoft.com/office/officeart/2005/8/layout/hierarchy1"/>
    <dgm:cxn modelId="{0FBF8FD2-1909-9347-BEF2-FBA925E888A1}" type="presParOf" srcId="{651D5C33-FF52-0E49-ACB2-5D33B8D41CC7}" destId="{277BCCFC-1430-8A4F-813B-2DEBAE84DD21}" srcOrd="0" destOrd="0" presId="urn:microsoft.com/office/officeart/2005/8/layout/hierarchy1"/>
    <dgm:cxn modelId="{ED4A9589-BD70-8F4F-803A-C3B0AA492875}" type="presParOf" srcId="{651D5C33-FF52-0E49-ACB2-5D33B8D41CC7}" destId="{7752A162-47D2-0E46-BE31-DD509A7E1FF0}" srcOrd="1" destOrd="0" presId="urn:microsoft.com/office/officeart/2005/8/layout/hierarchy1"/>
    <dgm:cxn modelId="{2F7FDFA0-93E8-1D46-974F-264CCFB91254}" type="presParOf" srcId="{7752A162-47D2-0E46-BE31-DD509A7E1FF0}" destId="{489A2C97-9BDC-E741-9B8C-6C09C0702999}" srcOrd="0" destOrd="0" presId="urn:microsoft.com/office/officeart/2005/8/layout/hierarchy1"/>
    <dgm:cxn modelId="{30125AD4-1AC3-F548-AF1F-FA18913A7219}" type="presParOf" srcId="{489A2C97-9BDC-E741-9B8C-6C09C0702999}" destId="{ADD66607-2A66-1747-8B4C-B6301CE6FCBD}" srcOrd="0" destOrd="0" presId="urn:microsoft.com/office/officeart/2005/8/layout/hierarchy1"/>
    <dgm:cxn modelId="{46CFAE25-0D13-7F4F-8BF3-DCAA76A726FC}" type="presParOf" srcId="{489A2C97-9BDC-E741-9B8C-6C09C0702999}" destId="{C809C2E0-69B9-2F44-BE15-1887ECAF7FB4}" srcOrd="1" destOrd="0" presId="urn:microsoft.com/office/officeart/2005/8/layout/hierarchy1"/>
    <dgm:cxn modelId="{47411F9A-5AC2-DD48-90A0-0906E1A19BFE}" type="presParOf" srcId="{7752A162-47D2-0E46-BE31-DD509A7E1FF0}" destId="{6E5FFC30-BEDE-A946-A765-98085AF78BAE}" srcOrd="1" destOrd="0" presId="urn:microsoft.com/office/officeart/2005/8/layout/hierarchy1"/>
    <dgm:cxn modelId="{60DB6C84-5036-A84B-8549-FA2800FBA8FB}" type="presParOf" srcId="{651D5C33-FF52-0E49-ACB2-5D33B8D41CC7}" destId="{8BCDA727-386A-A240-BF3A-7BBAE6FA7DC7}" srcOrd="2" destOrd="0" presId="urn:microsoft.com/office/officeart/2005/8/layout/hierarchy1"/>
    <dgm:cxn modelId="{6FCA3B4C-5B80-D44B-887C-B1A75F837478}" type="presParOf" srcId="{651D5C33-FF52-0E49-ACB2-5D33B8D41CC7}" destId="{D201DEB9-A688-9D48-843C-9B394B8F15F0}" srcOrd="3" destOrd="0" presId="urn:microsoft.com/office/officeart/2005/8/layout/hierarchy1"/>
    <dgm:cxn modelId="{54CCCB7F-8919-9740-8FF3-5708801D4A50}" type="presParOf" srcId="{D201DEB9-A688-9D48-843C-9B394B8F15F0}" destId="{9799BD17-F535-0C41-A2C7-2D8135D7DA97}" srcOrd="0" destOrd="0" presId="urn:microsoft.com/office/officeart/2005/8/layout/hierarchy1"/>
    <dgm:cxn modelId="{FE7E5913-08BD-164B-9C62-E9ACC055CCCD}" type="presParOf" srcId="{9799BD17-F535-0C41-A2C7-2D8135D7DA97}" destId="{B90C4971-86D4-1E47-8574-10925DEA3139}" srcOrd="0" destOrd="0" presId="urn:microsoft.com/office/officeart/2005/8/layout/hierarchy1"/>
    <dgm:cxn modelId="{83E40398-74E9-8C42-AEB6-AB99E54C0369}" type="presParOf" srcId="{9799BD17-F535-0C41-A2C7-2D8135D7DA97}" destId="{2068C44F-AF96-7645-AC56-1E4278C015BA}" srcOrd="1" destOrd="0" presId="urn:microsoft.com/office/officeart/2005/8/layout/hierarchy1"/>
    <dgm:cxn modelId="{AEE19FB7-F897-8D4E-9704-AC646D99A131}" type="presParOf" srcId="{D201DEB9-A688-9D48-843C-9B394B8F15F0}" destId="{D66C307A-4B8E-C543-936D-CD5BACECC339}" srcOrd="1" destOrd="0" presId="urn:microsoft.com/office/officeart/2005/8/layout/hierarchy1"/>
    <dgm:cxn modelId="{71F373AC-BF25-844F-BB8B-AE4CE7A6E30C}" type="presParOf" srcId="{5FF3F3FC-6CF3-1D4E-B6BB-7EFF50DE851C}" destId="{25E673C1-35E9-1D41-839E-D1DD23B8190E}" srcOrd="8" destOrd="0" presId="urn:microsoft.com/office/officeart/2005/8/layout/hierarchy1"/>
    <dgm:cxn modelId="{2C85DFD8-8786-D44D-AE5A-F287C95DFEAB}" type="presParOf" srcId="{5FF3F3FC-6CF3-1D4E-B6BB-7EFF50DE851C}" destId="{D2DA6AFE-02F1-4143-873A-EB2E5480D543}" srcOrd="9" destOrd="0" presId="urn:microsoft.com/office/officeart/2005/8/layout/hierarchy1"/>
    <dgm:cxn modelId="{8197426C-C110-7A45-A5AA-584951EBF1EA}" type="presParOf" srcId="{D2DA6AFE-02F1-4143-873A-EB2E5480D543}" destId="{44EF0996-4DD3-EE4C-A953-0EC64945906A}" srcOrd="0" destOrd="0" presId="urn:microsoft.com/office/officeart/2005/8/layout/hierarchy1"/>
    <dgm:cxn modelId="{A449E7E6-FD28-9142-BB35-0D69F8163C36}" type="presParOf" srcId="{44EF0996-4DD3-EE4C-A953-0EC64945906A}" destId="{43501378-1A2F-394B-9199-627DED8C1EFA}" srcOrd="0" destOrd="0" presId="urn:microsoft.com/office/officeart/2005/8/layout/hierarchy1"/>
    <dgm:cxn modelId="{9743CFC8-CBF4-9F4B-A7E3-3A85A3FC4CFB}" type="presParOf" srcId="{44EF0996-4DD3-EE4C-A953-0EC64945906A}" destId="{F6663198-23B8-3D49-857F-D839417AFE01}" srcOrd="1" destOrd="0" presId="urn:microsoft.com/office/officeart/2005/8/layout/hierarchy1"/>
    <dgm:cxn modelId="{8C00136F-E511-FF43-A8A4-DD2F585EF20C}" type="presParOf" srcId="{D2DA6AFE-02F1-4143-873A-EB2E5480D543}" destId="{3CED0D24-06A0-134C-AAF7-4B2EB02A53CB}" srcOrd="1" destOrd="0" presId="urn:microsoft.com/office/officeart/2005/8/layout/hierarchy1"/>
    <dgm:cxn modelId="{7D0AE602-F9E3-E54B-92A3-5420624A3779}" type="presParOf" srcId="{3CED0D24-06A0-134C-AAF7-4B2EB02A53CB}" destId="{C6B898CF-D679-1D41-8619-38C8501035A3}" srcOrd="0" destOrd="0" presId="urn:microsoft.com/office/officeart/2005/8/layout/hierarchy1"/>
    <dgm:cxn modelId="{580E8D0C-8E96-7949-82A6-DA51BE65549B}" type="presParOf" srcId="{3CED0D24-06A0-134C-AAF7-4B2EB02A53CB}" destId="{6207CE6E-834B-F146-AFBA-10D0858DB66F}" srcOrd="1" destOrd="0" presId="urn:microsoft.com/office/officeart/2005/8/layout/hierarchy1"/>
    <dgm:cxn modelId="{B63E5371-C361-DE48-9C45-99BE2C8DAFA1}" type="presParOf" srcId="{6207CE6E-834B-F146-AFBA-10D0858DB66F}" destId="{C13F071B-6A17-E84D-8296-6725067D2C42}" srcOrd="0" destOrd="0" presId="urn:microsoft.com/office/officeart/2005/8/layout/hierarchy1"/>
    <dgm:cxn modelId="{5233C728-CD01-0248-A1EF-A62ADC8ED07E}" type="presParOf" srcId="{C13F071B-6A17-E84D-8296-6725067D2C42}" destId="{490D7F0B-44DA-0A4C-89CE-F99FF99FE319}" srcOrd="0" destOrd="0" presId="urn:microsoft.com/office/officeart/2005/8/layout/hierarchy1"/>
    <dgm:cxn modelId="{02BBDD60-10C2-5B42-8E3C-AD988D30E3DE}" type="presParOf" srcId="{C13F071B-6A17-E84D-8296-6725067D2C42}" destId="{0E32301F-F2A8-A340-926A-A98609280AD2}" srcOrd="1" destOrd="0" presId="urn:microsoft.com/office/officeart/2005/8/layout/hierarchy1"/>
    <dgm:cxn modelId="{384605FB-F83E-0749-8B59-68FC58D41C4C}" type="presParOf" srcId="{6207CE6E-834B-F146-AFBA-10D0858DB66F}" destId="{7FED2907-2FF8-7443-9255-D8E75B75F12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AFDAFD-C923-9848-8AF9-67AF4BCE0C4D}" type="doc">
      <dgm:prSet loTypeId="urn:microsoft.com/office/officeart/2005/8/layout/hierarchy1" loCatId="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GB"/>
        </a:p>
      </dgm:t>
    </dgm:pt>
    <dgm:pt modelId="{8BC8FA23-39E9-294A-A6BD-B6A2E6AC6641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1"/>
            </a:rPr>
            <a:t>League of European Accelerator-based Photon Sources</a:t>
          </a:r>
          <a:endParaRPr lang="en-GB" dirty="0"/>
        </a:p>
      </dgm:t>
    </dgm:pt>
    <dgm:pt modelId="{CEE5BDED-5353-B84F-B1B3-277421AF40DD}" type="parTrans" cxnId="{A38EED51-F2D9-DF4F-B8A3-F7C2F2B3AF41}">
      <dgm:prSet/>
      <dgm:spPr/>
      <dgm:t>
        <a:bodyPr/>
        <a:lstStyle/>
        <a:p>
          <a:endParaRPr lang="en-GB"/>
        </a:p>
      </dgm:t>
    </dgm:pt>
    <dgm:pt modelId="{41E785E5-A13C-4E4E-AC23-74503CC02325}" type="sibTrans" cxnId="{A38EED51-F2D9-DF4F-B8A3-F7C2F2B3AF41}">
      <dgm:prSet/>
      <dgm:spPr/>
      <dgm:t>
        <a:bodyPr/>
        <a:lstStyle/>
        <a:p>
          <a:endParaRPr lang="en-GB"/>
        </a:p>
      </dgm:t>
    </dgm:pt>
    <dgm:pt modelId="{D98D6780-CA17-C946-A052-1C7D8661F3BF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2"/>
            </a:rPr>
            <a:t>The European strategy for accelerator-based photon science</a:t>
          </a:r>
          <a:endParaRPr lang="en-GB" b="0" dirty="0"/>
        </a:p>
      </dgm:t>
    </dgm:pt>
    <dgm:pt modelId="{0E41CB6F-12DF-0347-9C7D-65347FAE98AF}" type="parTrans" cxnId="{609D30E0-D96C-334E-9E4A-450A4A07ECF6}">
      <dgm:prSet/>
      <dgm:spPr/>
      <dgm:t>
        <a:bodyPr/>
        <a:lstStyle/>
        <a:p>
          <a:endParaRPr lang="en-GB"/>
        </a:p>
      </dgm:t>
    </dgm:pt>
    <dgm:pt modelId="{503E46A9-1B57-AF42-A929-D22D4F057796}" type="sibTrans" cxnId="{609D30E0-D96C-334E-9E4A-450A4A07ECF6}">
      <dgm:prSet/>
      <dgm:spPr/>
      <dgm:t>
        <a:bodyPr/>
        <a:lstStyle/>
        <a:p>
          <a:endParaRPr lang="en-GB"/>
        </a:p>
      </dgm:t>
    </dgm:pt>
    <dgm:pt modelId="{C03651B3-03D7-2E47-B2B1-B45EED6F57B8}" type="pres">
      <dgm:prSet presAssocID="{CEAFDAFD-C923-9848-8AF9-67AF4BCE0C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8EBCD84-659B-F144-BEFD-3DDA693B0597}" type="pres">
      <dgm:prSet presAssocID="{8BC8FA23-39E9-294A-A6BD-B6A2E6AC6641}" presName="hierRoot1" presStyleCnt="0"/>
      <dgm:spPr/>
    </dgm:pt>
    <dgm:pt modelId="{25D4175E-DA87-E247-8931-8C8BE2B146E1}" type="pres">
      <dgm:prSet presAssocID="{8BC8FA23-39E9-294A-A6BD-B6A2E6AC6641}" presName="composite" presStyleCnt="0"/>
      <dgm:spPr/>
    </dgm:pt>
    <dgm:pt modelId="{46E57B85-366A-A74A-9D10-925342FC6765}" type="pres">
      <dgm:prSet presAssocID="{8BC8FA23-39E9-294A-A6BD-B6A2E6AC6641}" presName="background" presStyleLbl="node0" presStyleIdx="0" presStyleCnt="1"/>
      <dgm:spPr/>
    </dgm:pt>
    <dgm:pt modelId="{7386BC98-F800-4A4C-A873-092FEC200118}" type="pres">
      <dgm:prSet presAssocID="{8BC8FA23-39E9-294A-A6BD-B6A2E6AC6641}" presName="text" presStyleLbl="fgAcc0" presStyleIdx="0" presStyleCnt="1">
        <dgm:presLayoutVars>
          <dgm:chPref val="3"/>
        </dgm:presLayoutVars>
      </dgm:prSet>
      <dgm:spPr/>
    </dgm:pt>
    <dgm:pt modelId="{EDB8F622-0390-2D41-83E5-AABDAC06D884}" type="pres">
      <dgm:prSet presAssocID="{8BC8FA23-39E9-294A-A6BD-B6A2E6AC6641}" presName="hierChild2" presStyleCnt="0"/>
      <dgm:spPr/>
    </dgm:pt>
    <dgm:pt modelId="{D6FAF032-6450-454A-81C9-B42688C55F4D}" type="pres">
      <dgm:prSet presAssocID="{0E41CB6F-12DF-0347-9C7D-65347FAE98AF}" presName="Name10" presStyleLbl="parChTrans1D2" presStyleIdx="0" presStyleCnt="1"/>
      <dgm:spPr/>
    </dgm:pt>
    <dgm:pt modelId="{E44C54C2-28E3-174C-995E-26DFDF9F7EB4}" type="pres">
      <dgm:prSet presAssocID="{D98D6780-CA17-C946-A052-1C7D8661F3BF}" presName="hierRoot2" presStyleCnt="0"/>
      <dgm:spPr/>
    </dgm:pt>
    <dgm:pt modelId="{68E76A2A-4A7E-9249-9B38-B81535A7C98F}" type="pres">
      <dgm:prSet presAssocID="{D98D6780-CA17-C946-A052-1C7D8661F3BF}" presName="composite2" presStyleCnt="0"/>
      <dgm:spPr/>
    </dgm:pt>
    <dgm:pt modelId="{82853D36-E2F3-A244-BAE4-226D50BB6B61}" type="pres">
      <dgm:prSet presAssocID="{D98D6780-CA17-C946-A052-1C7D8661F3BF}" presName="background2" presStyleLbl="node2" presStyleIdx="0" presStyleCnt="1"/>
      <dgm:spPr/>
    </dgm:pt>
    <dgm:pt modelId="{A24A605A-2FD5-AE4B-A5FD-1970EF1F7BC0}" type="pres">
      <dgm:prSet presAssocID="{D98D6780-CA17-C946-A052-1C7D8661F3BF}" presName="text2" presStyleLbl="fgAcc2" presStyleIdx="0" presStyleCnt="1" custLinFactNeighborX="953">
        <dgm:presLayoutVars>
          <dgm:chPref val="3"/>
        </dgm:presLayoutVars>
      </dgm:prSet>
      <dgm:spPr/>
    </dgm:pt>
    <dgm:pt modelId="{A7F9725D-F9E5-BA4B-A080-C48BC3426E38}" type="pres">
      <dgm:prSet presAssocID="{D98D6780-CA17-C946-A052-1C7D8661F3BF}" presName="hierChild3" presStyleCnt="0"/>
      <dgm:spPr/>
    </dgm:pt>
  </dgm:ptLst>
  <dgm:cxnLst>
    <dgm:cxn modelId="{D3F37012-F03C-4842-9D1A-09AC91A31D71}" type="presOf" srcId="{0E41CB6F-12DF-0347-9C7D-65347FAE98AF}" destId="{D6FAF032-6450-454A-81C9-B42688C55F4D}" srcOrd="0" destOrd="0" presId="urn:microsoft.com/office/officeart/2005/8/layout/hierarchy1"/>
    <dgm:cxn modelId="{DAF46D21-6C39-5C44-9DEB-955A0271120B}" type="presOf" srcId="{D98D6780-CA17-C946-A052-1C7D8661F3BF}" destId="{A24A605A-2FD5-AE4B-A5FD-1970EF1F7BC0}" srcOrd="0" destOrd="0" presId="urn:microsoft.com/office/officeart/2005/8/layout/hierarchy1"/>
    <dgm:cxn modelId="{A38EED51-F2D9-DF4F-B8A3-F7C2F2B3AF41}" srcId="{CEAFDAFD-C923-9848-8AF9-67AF4BCE0C4D}" destId="{8BC8FA23-39E9-294A-A6BD-B6A2E6AC6641}" srcOrd="0" destOrd="0" parTransId="{CEE5BDED-5353-B84F-B1B3-277421AF40DD}" sibTransId="{41E785E5-A13C-4E4E-AC23-74503CC02325}"/>
    <dgm:cxn modelId="{9D07A353-A1A9-4F44-896C-3B633203C9E3}" type="presOf" srcId="{CEAFDAFD-C923-9848-8AF9-67AF4BCE0C4D}" destId="{C03651B3-03D7-2E47-B2B1-B45EED6F57B8}" srcOrd="0" destOrd="0" presId="urn:microsoft.com/office/officeart/2005/8/layout/hierarchy1"/>
    <dgm:cxn modelId="{35CB8179-5751-4C4B-8E26-7A9AF9DAA203}" type="presOf" srcId="{8BC8FA23-39E9-294A-A6BD-B6A2E6AC6641}" destId="{7386BC98-F800-4A4C-A873-092FEC200118}" srcOrd="0" destOrd="0" presId="urn:microsoft.com/office/officeart/2005/8/layout/hierarchy1"/>
    <dgm:cxn modelId="{609D30E0-D96C-334E-9E4A-450A4A07ECF6}" srcId="{8BC8FA23-39E9-294A-A6BD-B6A2E6AC6641}" destId="{D98D6780-CA17-C946-A052-1C7D8661F3BF}" srcOrd="0" destOrd="0" parTransId="{0E41CB6F-12DF-0347-9C7D-65347FAE98AF}" sibTransId="{503E46A9-1B57-AF42-A929-D22D4F057796}"/>
    <dgm:cxn modelId="{DD07B477-37EA-674F-96FB-C329BC695867}" type="presParOf" srcId="{C03651B3-03D7-2E47-B2B1-B45EED6F57B8}" destId="{48EBCD84-659B-F144-BEFD-3DDA693B0597}" srcOrd="0" destOrd="0" presId="urn:microsoft.com/office/officeart/2005/8/layout/hierarchy1"/>
    <dgm:cxn modelId="{1471B320-653F-2F47-BEB2-D41DC03741BD}" type="presParOf" srcId="{48EBCD84-659B-F144-BEFD-3DDA693B0597}" destId="{25D4175E-DA87-E247-8931-8C8BE2B146E1}" srcOrd="0" destOrd="0" presId="urn:microsoft.com/office/officeart/2005/8/layout/hierarchy1"/>
    <dgm:cxn modelId="{023805CC-37AD-664F-B2AA-1C8622402010}" type="presParOf" srcId="{25D4175E-DA87-E247-8931-8C8BE2B146E1}" destId="{46E57B85-366A-A74A-9D10-925342FC6765}" srcOrd="0" destOrd="0" presId="urn:microsoft.com/office/officeart/2005/8/layout/hierarchy1"/>
    <dgm:cxn modelId="{9697B49D-00D9-194F-AA20-106E6684FEE8}" type="presParOf" srcId="{25D4175E-DA87-E247-8931-8C8BE2B146E1}" destId="{7386BC98-F800-4A4C-A873-092FEC200118}" srcOrd="1" destOrd="0" presId="urn:microsoft.com/office/officeart/2005/8/layout/hierarchy1"/>
    <dgm:cxn modelId="{CE7A857E-5CD7-6F42-80CC-7236F559B566}" type="presParOf" srcId="{48EBCD84-659B-F144-BEFD-3DDA693B0597}" destId="{EDB8F622-0390-2D41-83E5-AABDAC06D884}" srcOrd="1" destOrd="0" presId="urn:microsoft.com/office/officeart/2005/8/layout/hierarchy1"/>
    <dgm:cxn modelId="{77704F70-16EE-354D-9BCF-67EE47FF582E}" type="presParOf" srcId="{EDB8F622-0390-2D41-83E5-AABDAC06D884}" destId="{D6FAF032-6450-454A-81C9-B42688C55F4D}" srcOrd="0" destOrd="0" presId="urn:microsoft.com/office/officeart/2005/8/layout/hierarchy1"/>
    <dgm:cxn modelId="{8F6E057C-8115-D341-8D30-E5563A1DCAB6}" type="presParOf" srcId="{EDB8F622-0390-2D41-83E5-AABDAC06D884}" destId="{E44C54C2-28E3-174C-995E-26DFDF9F7EB4}" srcOrd="1" destOrd="0" presId="urn:microsoft.com/office/officeart/2005/8/layout/hierarchy1"/>
    <dgm:cxn modelId="{B68B450F-0472-484E-97DE-5BC94DC35547}" type="presParOf" srcId="{E44C54C2-28E3-174C-995E-26DFDF9F7EB4}" destId="{68E76A2A-4A7E-9249-9B38-B81535A7C98F}" srcOrd="0" destOrd="0" presId="urn:microsoft.com/office/officeart/2005/8/layout/hierarchy1"/>
    <dgm:cxn modelId="{5BB71329-74AD-EF41-86C3-F2F428819631}" type="presParOf" srcId="{68E76A2A-4A7E-9249-9B38-B81535A7C98F}" destId="{82853D36-E2F3-A244-BAE4-226D50BB6B61}" srcOrd="0" destOrd="0" presId="urn:microsoft.com/office/officeart/2005/8/layout/hierarchy1"/>
    <dgm:cxn modelId="{2D8B0C80-A9D4-D944-8024-46E8CBFE8101}" type="presParOf" srcId="{68E76A2A-4A7E-9249-9B38-B81535A7C98F}" destId="{A24A605A-2FD5-AE4B-A5FD-1970EF1F7BC0}" srcOrd="1" destOrd="0" presId="urn:microsoft.com/office/officeart/2005/8/layout/hierarchy1"/>
    <dgm:cxn modelId="{E7CE0357-CA45-1E46-AABF-7B31BCD6F754}" type="presParOf" srcId="{E44C54C2-28E3-174C-995E-26DFDF9F7EB4}" destId="{A7F9725D-F9E5-BA4B-A080-C48BC3426E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EAFDAFD-C923-9848-8AF9-67AF4BCE0C4D}" type="doc">
      <dgm:prSet loTypeId="urn:microsoft.com/office/officeart/2005/8/layout/hierarchy1" loCatId="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GB"/>
        </a:p>
      </dgm:t>
    </dgm:pt>
    <dgm:pt modelId="{8BC8FA23-39E9-294A-A6BD-B6A2E6AC6641}">
      <dgm:prSet phldrT="[Text]"/>
      <dgm:spPr/>
      <dgm:t>
        <a:bodyPr/>
        <a:lstStyle/>
        <a:p>
          <a:r>
            <a:rPr lang="en-GB" dirty="0">
              <a:hlinkClick xmlns:r="http://schemas.openxmlformats.org/officeDocument/2006/relationships" r:id="rId1"/>
            </a:rPr>
            <a:t>Research Data Alliance</a:t>
          </a:r>
          <a:endParaRPr lang="en-GB" dirty="0"/>
        </a:p>
      </dgm:t>
    </dgm:pt>
    <dgm:pt modelId="{CEE5BDED-5353-B84F-B1B3-277421AF40DD}" type="parTrans" cxnId="{A38EED51-F2D9-DF4F-B8A3-F7C2F2B3AF41}">
      <dgm:prSet/>
      <dgm:spPr/>
      <dgm:t>
        <a:bodyPr/>
        <a:lstStyle/>
        <a:p>
          <a:endParaRPr lang="en-GB"/>
        </a:p>
      </dgm:t>
    </dgm:pt>
    <dgm:pt modelId="{41E785E5-A13C-4E4E-AC23-74503CC02325}" type="sibTrans" cxnId="{A38EED51-F2D9-DF4F-B8A3-F7C2F2B3AF41}">
      <dgm:prSet/>
      <dgm:spPr/>
      <dgm:t>
        <a:bodyPr/>
        <a:lstStyle/>
        <a:p>
          <a:endParaRPr lang="en-GB"/>
        </a:p>
      </dgm:t>
    </dgm:pt>
    <dgm:pt modelId="{D98D6780-CA17-C946-A052-1C7D8661F3BF}">
      <dgm:prSet phldrT="[Text]"/>
      <dgm:spPr/>
      <dgm:t>
        <a:bodyPr/>
        <a:lstStyle/>
        <a:p>
          <a:r>
            <a:rPr lang="en-GB" b="0" i="0" u="none" dirty="0">
              <a:hlinkClick xmlns:r="http://schemas.openxmlformats.org/officeDocument/2006/relationships" r:id="rId2"/>
            </a:rPr>
            <a:t>Photon and</a:t>
          </a:r>
          <a:r>
            <a:rPr lang="en-GB" b="0" i="0" u="none" dirty="0"/>
            <a:t> </a:t>
          </a:r>
          <a:r>
            <a:rPr lang="en-GB" b="0" i="0" u="none" dirty="0">
              <a:hlinkClick xmlns:r="http://schemas.openxmlformats.org/officeDocument/2006/relationships" r:id="rId2"/>
            </a:rPr>
            <a:t>Neutron</a:t>
          </a:r>
          <a:r>
            <a:rPr lang="en-GB" b="0" i="0" u="none" dirty="0">
              <a:hlinkClick xmlns:r="http://schemas.openxmlformats.org/officeDocument/2006/relationships" r:id="rId2"/>
            </a:rPr>
            <a:t> Science Interest Group (PaNSIG)</a:t>
          </a:r>
          <a:endParaRPr lang="en-GB" b="0" dirty="0"/>
        </a:p>
      </dgm:t>
    </dgm:pt>
    <dgm:pt modelId="{0E41CB6F-12DF-0347-9C7D-65347FAE98AF}" type="parTrans" cxnId="{609D30E0-D96C-334E-9E4A-450A4A07ECF6}">
      <dgm:prSet/>
      <dgm:spPr/>
      <dgm:t>
        <a:bodyPr/>
        <a:lstStyle/>
        <a:p>
          <a:endParaRPr lang="en-GB"/>
        </a:p>
      </dgm:t>
    </dgm:pt>
    <dgm:pt modelId="{503E46A9-1B57-AF42-A929-D22D4F057796}" type="sibTrans" cxnId="{609D30E0-D96C-334E-9E4A-450A4A07ECF6}">
      <dgm:prSet/>
      <dgm:spPr/>
      <dgm:t>
        <a:bodyPr/>
        <a:lstStyle/>
        <a:p>
          <a:endParaRPr lang="en-GB"/>
        </a:p>
      </dgm:t>
    </dgm:pt>
    <dgm:pt modelId="{C03651B3-03D7-2E47-B2B1-B45EED6F57B8}" type="pres">
      <dgm:prSet presAssocID="{CEAFDAFD-C923-9848-8AF9-67AF4BCE0C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8EBCD84-659B-F144-BEFD-3DDA693B0597}" type="pres">
      <dgm:prSet presAssocID="{8BC8FA23-39E9-294A-A6BD-B6A2E6AC6641}" presName="hierRoot1" presStyleCnt="0"/>
      <dgm:spPr/>
    </dgm:pt>
    <dgm:pt modelId="{25D4175E-DA87-E247-8931-8C8BE2B146E1}" type="pres">
      <dgm:prSet presAssocID="{8BC8FA23-39E9-294A-A6BD-B6A2E6AC6641}" presName="composite" presStyleCnt="0"/>
      <dgm:spPr/>
    </dgm:pt>
    <dgm:pt modelId="{46E57B85-366A-A74A-9D10-925342FC6765}" type="pres">
      <dgm:prSet presAssocID="{8BC8FA23-39E9-294A-A6BD-B6A2E6AC6641}" presName="background" presStyleLbl="node0" presStyleIdx="0" presStyleCnt="1"/>
      <dgm:spPr/>
    </dgm:pt>
    <dgm:pt modelId="{7386BC98-F800-4A4C-A873-092FEC200118}" type="pres">
      <dgm:prSet presAssocID="{8BC8FA23-39E9-294A-A6BD-B6A2E6AC6641}" presName="text" presStyleLbl="fgAcc0" presStyleIdx="0" presStyleCnt="1">
        <dgm:presLayoutVars>
          <dgm:chPref val="3"/>
        </dgm:presLayoutVars>
      </dgm:prSet>
      <dgm:spPr/>
    </dgm:pt>
    <dgm:pt modelId="{EDB8F622-0390-2D41-83E5-AABDAC06D884}" type="pres">
      <dgm:prSet presAssocID="{8BC8FA23-39E9-294A-A6BD-B6A2E6AC6641}" presName="hierChild2" presStyleCnt="0"/>
      <dgm:spPr/>
    </dgm:pt>
    <dgm:pt modelId="{D6FAF032-6450-454A-81C9-B42688C55F4D}" type="pres">
      <dgm:prSet presAssocID="{0E41CB6F-12DF-0347-9C7D-65347FAE98AF}" presName="Name10" presStyleLbl="parChTrans1D2" presStyleIdx="0" presStyleCnt="1"/>
      <dgm:spPr/>
    </dgm:pt>
    <dgm:pt modelId="{E44C54C2-28E3-174C-995E-26DFDF9F7EB4}" type="pres">
      <dgm:prSet presAssocID="{D98D6780-CA17-C946-A052-1C7D8661F3BF}" presName="hierRoot2" presStyleCnt="0"/>
      <dgm:spPr/>
    </dgm:pt>
    <dgm:pt modelId="{68E76A2A-4A7E-9249-9B38-B81535A7C98F}" type="pres">
      <dgm:prSet presAssocID="{D98D6780-CA17-C946-A052-1C7D8661F3BF}" presName="composite2" presStyleCnt="0"/>
      <dgm:spPr/>
    </dgm:pt>
    <dgm:pt modelId="{82853D36-E2F3-A244-BAE4-226D50BB6B61}" type="pres">
      <dgm:prSet presAssocID="{D98D6780-CA17-C946-A052-1C7D8661F3BF}" presName="background2" presStyleLbl="node2" presStyleIdx="0" presStyleCnt="1"/>
      <dgm:spPr/>
    </dgm:pt>
    <dgm:pt modelId="{A24A605A-2FD5-AE4B-A5FD-1970EF1F7BC0}" type="pres">
      <dgm:prSet presAssocID="{D98D6780-CA17-C946-A052-1C7D8661F3BF}" presName="text2" presStyleLbl="fgAcc2" presStyleIdx="0" presStyleCnt="1">
        <dgm:presLayoutVars>
          <dgm:chPref val="3"/>
        </dgm:presLayoutVars>
      </dgm:prSet>
      <dgm:spPr/>
    </dgm:pt>
    <dgm:pt modelId="{A7F9725D-F9E5-BA4B-A080-C48BC3426E38}" type="pres">
      <dgm:prSet presAssocID="{D98D6780-CA17-C946-A052-1C7D8661F3BF}" presName="hierChild3" presStyleCnt="0"/>
      <dgm:spPr/>
    </dgm:pt>
  </dgm:ptLst>
  <dgm:cxnLst>
    <dgm:cxn modelId="{D3F37012-F03C-4842-9D1A-09AC91A31D71}" type="presOf" srcId="{0E41CB6F-12DF-0347-9C7D-65347FAE98AF}" destId="{D6FAF032-6450-454A-81C9-B42688C55F4D}" srcOrd="0" destOrd="0" presId="urn:microsoft.com/office/officeart/2005/8/layout/hierarchy1"/>
    <dgm:cxn modelId="{DAF46D21-6C39-5C44-9DEB-955A0271120B}" type="presOf" srcId="{D98D6780-CA17-C946-A052-1C7D8661F3BF}" destId="{A24A605A-2FD5-AE4B-A5FD-1970EF1F7BC0}" srcOrd="0" destOrd="0" presId="urn:microsoft.com/office/officeart/2005/8/layout/hierarchy1"/>
    <dgm:cxn modelId="{A38EED51-F2D9-DF4F-B8A3-F7C2F2B3AF41}" srcId="{CEAFDAFD-C923-9848-8AF9-67AF4BCE0C4D}" destId="{8BC8FA23-39E9-294A-A6BD-B6A2E6AC6641}" srcOrd="0" destOrd="0" parTransId="{CEE5BDED-5353-B84F-B1B3-277421AF40DD}" sibTransId="{41E785E5-A13C-4E4E-AC23-74503CC02325}"/>
    <dgm:cxn modelId="{9D07A353-A1A9-4F44-896C-3B633203C9E3}" type="presOf" srcId="{CEAFDAFD-C923-9848-8AF9-67AF4BCE0C4D}" destId="{C03651B3-03D7-2E47-B2B1-B45EED6F57B8}" srcOrd="0" destOrd="0" presId="urn:microsoft.com/office/officeart/2005/8/layout/hierarchy1"/>
    <dgm:cxn modelId="{35CB8179-5751-4C4B-8E26-7A9AF9DAA203}" type="presOf" srcId="{8BC8FA23-39E9-294A-A6BD-B6A2E6AC6641}" destId="{7386BC98-F800-4A4C-A873-092FEC200118}" srcOrd="0" destOrd="0" presId="urn:microsoft.com/office/officeart/2005/8/layout/hierarchy1"/>
    <dgm:cxn modelId="{609D30E0-D96C-334E-9E4A-450A4A07ECF6}" srcId="{8BC8FA23-39E9-294A-A6BD-B6A2E6AC6641}" destId="{D98D6780-CA17-C946-A052-1C7D8661F3BF}" srcOrd="0" destOrd="0" parTransId="{0E41CB6F-12DF-0347-9C7D-65347FAE98AF}" sibTransId="{503E46A9-1B57-AF42-A929-D22D4F057796}"/>
    <dgm:cxn modelId="{DD07B477-37EA-674F-96FB-C329BC695867}" type="presParOf" srcId="{C03651B3-03D7-2E47-B2B1-B45EED6F57B8}" destId="{48EBCD84-659B-F144-BEFD-3DDA693B0597}" srcOrd="0" destOrd="0" presId="urn:microsoft.com/office/officeart/2005/8/layout/hierarchy1"/>
    <dgm:cxn modelId="{1471B320-653F-2F47-BEB2-D41DC03741BD}" type="presParOf" srcId="{48EBCD84-659B-F144-BEFD-3DDA693B0597}" destId="{25D4175E-DA87-E247-8931-8C8BE2B146E1}" srcOrd="0" destOrd="0" presId="urn:microsoft.com/office/officeart/2005/8/layout/hierarchy1"/>
    <dgm:cxn modelId="{023805CC-37AD-664F-B2AA-1C8622402010}" type="presParOf" srcId="{25D4175E-DA87-E247-8931-8C8BE2B146E1}" destId="{46E57B85-366A-A74A-9D10-925342FC6765}" srcOrd="0" destOrd="0" presId="urn:microsoft.com/office/officeart/2005/8/layout/hierarchy1"/>
    <dgm:cxn modelId="{9697B49D-00D9-194F-AA20-106E6684FEE8}" type="presParOf" srcId="{25D4175E-DA87-E247-8931-8C8BE2B146E1}" destId="{7386BC98-F800-4A4C-A873-092FEC200118}" srcOrd="1" destOrd="0" presId="urn:microsoft.com/office/officeart/2005/8/layout/hierarchy1"/>
    <dgm:cxn modelId="{CE7A857E-5CD7-6F42-80CC-7236F559B566}" type="presParOf" srcId="{48EBCD84-659B-F144-BEFD-3DDA693B0597}" destId="{EDB8F622-0390-2D41-83E5-AABDAC06D884}" srcOrd="1" destOrd="0" presId="urn:microsoft.com/office/officeart/2005/8/layout/hierarchy1"/>
    <dgm:cxn modelId="{77704F70-16EE-354D-9BCF-67EE47FF582E}" type="presParOf" srcId="{EDB8F622-0390-2D41-83E5-AABDAC06D884}" destId="{D6FAF032-6450-454A-81C9-B42688C55F4D}" srcOrd="0" destOrd="0" presId="urn:microsoft.com/office/officeart/2005/8/layout/hierarchy1"/>
    <dgm:cxn modelId="{8F6E057C-8115-D341-8D30-E5563A1DCAB6}" type="presParOf" srcId="{EDB8F622-0390-2D41-83E5-AABDAC06D884}" destId="{E44C54C2-28E3-174C-995E-26DFDF9F7EB4}" srcOrd="1" destOrd="0" presId="urn:microsoft.com/office/officeart/2005/8/layout/hierarchy1"/>
    <dgm:cxn modelId="{B68B450F-0472-484E-97DE-5BC94DC35547}" type="presParOf" srcId="{E44C54C2-28E3-174C-995E-26DFDF9F7EB4}" destId="{68E76A2A-4A7E-9249-9B38-B81535A7C98F}" srcOrd="0" destOrd="0" presId="urn:microsoft.com/office/officeart/2005/8/layout/hierarchy1"/>
    <dgm:cxn modelId="{5BB71329-74AD-EF41-86C3-F2F428819631}" type="presParOf" srcId="{68E76A2A-4A7E-9249-9B38-B81535A7C98F}" destId="{82853D36-E2F3-A244-BAE4-226D50BB6B61}" srcOrd="0" destOrd="0" presId="urn:microsoft.com/office/officeart/2005/8/layout/hierarchy1"/>
    <dgm:cxn modelId="{2D8B0C80-A9D4-D944-8024-46E8CBFE8101}" type="presParOf" srcId="{68E76A2A-4A7E-9249-9B38-B81535A7C98F}" destId="{A24A605A-2FD5-AE4B-A5FD-1970EF1F7BC0}" srcOrd="1" destOrd="0" presId="urn:microsoft.com/office/officeart/2005/8/layout/hierarchy1"/>
    <dgm:cxn modelId="{E7CE0357-CA45-1E46-AABF-7B31BCD6F754}" type="presParOf" srcId="{E44C54C2-28E3-174C-995E-26DFDF9F7EB4}" destId="{A7F9725D-F9E5-BA4B-A080-C48BC3426E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EAFDAFD-C923-9848-8AF9-67AF4BCE0C4D}" type="doc">
      <dgm:prSet loTypeId="urn:microsoft.com/office/officeart/2005/8/layout/hierarchy1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GB"/>
        </a:p>
      </dgm:t>
    </dgm:pt>
    <dgm:pt modelId="{8BC8FA23-39E9-294A-A6BD-B6A2E6AC6641}">
      <dgm:prSet phldrT="[Text]"/>
      <dgm:spPr/>
      <dgm:t>
        <a:bodyPr/>
        <a:lstStyle/>
        <a:p>
          <a:r>
            <a:rPr lang="en-GB" dirty="0" err="1">
              <a:hlinkClick xmlns:r="http://schemas.openxmlformats.org/officeDocument/2006/relationships" r:id="rId1"/>
            </a:rPr>
            <a:t>NeXus</a:t>
          </a:r>
          <a:r>
            <a:rPr lang="en-GB" dirty="0">
              <a:hlinkClick xmlns:r="http://schemas.openxmlformats.org/officeDocument/2006/relationships" r:id="rId1"/>
            </a:rPr>
            <a:t> International Advisory Committee</a:t>
          </a:r>
          <a:endParaRPr lang="en-GB" dirty="0"/>
        </a:p>
      </dgm:t>
    </dgm:pt>
    <dgm:pt modelId="{CEE5BDED-5353-B84F-B1B3-277421AF40DD}" type="parTrans" cxnId="{A38EED51-F2D9-DF4F-B8A3-F7C2F2B3AF41}">
      <dgm:prSet/>
      <dgm:spPr/>
      <dgm:t>
        <a:bodyPr/>
        <a:lstStyle/>
        <a:p>
          <a:endParaRPr lang="en-GB"/>
        </a:p>
      </dgm:t>
    </dgm:pt>
    <dgm:pt modelId="{41E785E5-A13C-4E4E-AC23-74503CC02325}" type="sibTrans" cxnId="{A38EED51-F2D9-DF4F-B8A3-F7C2F2B3AF41}">
      <dgm:prSet/>
      <dgm:spPr/>
      <dgm:t>
        <a:bodyPr/>
        <a:lstStyle/>
        <a:p>
          <a:endParaRPr lang="en-GB"/>
        </a:p>
      </dgm:t>
    </dgm:pt>
    <dgm:pt modelId="{D98D6780-CA17-C946-A052-1C7D8661F3BF}">
      <dgm:prSet phldrT="[Text]"/>
      <dgm:spPr/>
      <dgm:t>
        <a:bodyPr/>
        <a:lstStyle/>
        <a:p>
          <a:r>
            <a:rPr lang="en-GB" b="0" i="0" u="none" dirty="0" err="1">
              <a:hlinkClick xmlns:r="http://schemas.openxmlformats.org/officeDocument/2006/relationships" r:id="rId2"/>
            </a:rPr>
            <a:t>NeXus</a:t>
          </a:r>
          <a:r>
            <a:rPr lang="en-GB" b="0" i="0" u="none" dirty="0">
              <a:hlinkClick xmlns:r="http://schemas.openxmlformats.org/officeDocument/2006/relationships" r:id="rId2"/>
            </a:rPr>
            <a:t> data format</a:t>
          </a:r>
          <a:endParaRPr lang="en-GB" b="0" dirty="0"/>
        </a:p>
      </dgm:t>
    </dgm:pt>
    <dgm:pt modelId="{0E41CB6F-12DF-0347-9C7D-65347FAE98AF}" type="parTrans" cxnId="{609D30E0-D96C-334E-9E4A-450A4A07ECF6}">
      <dgm:prSet/>
      <dgm:spPr/>
      <dgm:t>
        <a:bodyPr/>
        <a:lstStyle/>
        <a:p>
          <a:endParaRPr lang="en-GB"/>
        </a:p>
      </dgm:t>
    </dgm:pt>
    <dgm:pt modelId="{503E46A9-1B57-AF42-A929-D22D4F057796}" type="sibTrans" cxnId="{609D30E0-D96C-334E-9E4A-450A4A07ECF6}">
      <dgm:prSet/>
      <dgm:spPr/>
      <dgm:t>
        <a:bodyPr/>
        <a:lstStyle/>
        <a:p>
          <a:endParaRPr lang="en-GB"/>
        </a:p>
      </dgm:t>
    </dgm:pt>
    <dgm:pt modelId="{C03651B3-03D7-2E47-B2B1-B45EED6F57B8}" type="pres">
      <dgm:prSet presAssocID="{CEAFDAFD-C923-9848-8AF9-67AF4BCE0C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8EBCD84-659B-F144-BEFD-3DDA693B0597}" type="pres">
      <dgm:prSet presAssocID="{8BC8FA23-39E9-294A-A6BD-B6A2E6AC6641}" presName="hierRoot1" presStyleCnt="0"/>
      <dgm:spPr/>
    </dgm:pt>
    <dgm:pt modelId="{25D4175E-DA87-E247-8931-8C8BE2B146E1}" type="pres">
      <dgm:prSet presAssocID="{8BC8FA23-39E9-294A-A6BD-B6A2E6AC6641}" presName="composite" presStyleCnt="0"/>
      <dgm:spPr/>
    </dgm:pt>
    <dgm:pt modelId="{46E57B85-366A-A74A-9D10-925342FC6765}" type="pres">
      <dgm:prSet presAssocID="{8BC8FA23-39E9-294A-A6BD-B6A2E6AC6641}" presName="background" presStyleLbl="node0" presStyleIdx="0" presStyleCnt="1"/>
      <dgm:spPr>
        <a:solidFill>
          <a:srgbClr val="002060"/>
        </a:solidFill>
      </dgm:spPr>
    </dgm:pt>
    <dgm:pt modelId="{7386BC98-F800-4A4C-A873-092FEC200118}" type="pres">
      <dgm:prSet presAssocID="{8BC8FA23-39E9-294A-A6BD-B6A2E6AC6641}" presName="text" presStyleLbl="fgAcc0" presStyleIdx="0" presStyleCnt="1">
        <dgm:presLayoutVars>
          <dgm:chPref val="3"/>
        </dgm:presLayoutVars>
      </dgm:prSet>
      <dgm:spPr/>
    </dgm:pt>
    <dgm:pt modelId="{EDB8F622-0390-2D41-83E5-AABDAC06D884}" type="pres">
      <dgm:prSet presAssocID="{8BC8FA23-39E9-294A-A6BD-B6A2E6AC6641}" presName="hierChild2" presStyleCnt="0"/>
      <dgm:spPr/>
    </dgm:pt>
    <dgm:pt modelId="{D6FAF032-6450-454A-81C9-B42688C55F4D}" type="pres">
      <dgm:prSet presAssocID="{0E41CB6F-12DF-0347-9C7D-65347FAE98AF}" presName="Name10" presStyleLbl="parChTrans1D2" presStyleIdx="0" presStyleCnt="1"/>
      <dgm:spPr/>
    </dgm:pt>
    <dgm:pt modelId="{E44C54C2-28E3-174C-995E-26DFDF9F7EB4}" type="pres">
      <dgm:prSet presAssocID="{D98D6780-CA17-C946-A052-1C7D8661F3BF}" presName="hierRoot2" presStyleCnt="0"/>
      <dgm:spPr/>
    </dgm:pt>
    <dgm:pt modelId="{68E76A2A-4A7E-9249-9B38-B81535A7C98F}" type="pres">
      <dgm:prSet presAssocID="{D98D6780-CA17-C946-A052-1C7D8661F3BF}" presName="composite2" presStyleCnt="0"/>
      <dgm:spPr/>
    </dgm:pt>
    <dgm:pt modelId="{82853D36-E2F3-A244-BAE4-226D50BB6B61}" type="pres">
      <dgm:prSet presAssocID="{D98D6780-CA17-C946-A052-1C7D8661F3BF}" presName="background2" presStyleLbl="node2" presStyleIdx="0" presStyleCnt="1"/>
      <dgm:spPr>
        <a:solidFill>
          <a:srgbClr val="0070C0"/>
        </a:solidFill>
      </dgm:spPr>
    </dgm:pt>
    <dgm:pt modelId="{A24A605A-2FD5-AE4B-A5FD-1970EF1F7BC0}" type="pres">
      <dgm:prSet presAssocID="{D98D6780-CA17-C946-A052-1C7D8661F3BF}" presName="text2" presStyleLbl="fgAcc2" presStyleIdx="0" presStyleCnt="1" custLinFactNeighborX="953">
        <dgm:presLayoutVars>
          <dgm:chPref val="3"/>
        </dgm:presLayoutVars>
      </dgm:prSet>
      <dgm:spPr/>
    </dgm:pt>
    <dgm:pt modelId="{A7F9725D-F9E5-BA4B-A080-C48BC3426E38}" type="pres">
      <dgm:prSet presAssocID="{D98D6780-CA17-C946-A052-1C7D8661F3BF}" presName="hierChild3" presStyleCnt="0"/>
      <dgm:spPr/>
    </dgm:pt>
  </dgm:ptLst>
  <dgm:cxnLst>
    <dgm:cxn modelId="{D3F37012-F03C-4842-9D1A-09AC91A31D71}" type="presOf" srcId="{0E41CB6F-12DF-0347-9C7D-65347FAE98AF}" destId="{D6FAF032-6450-454A-81C9-B42688C55F4D}" srcOrd="0" destOrd="0" presId="urn:microsoft.com/office/officeart/2005/8/layout/hierarchy1"/>
    <dgm:cxn modelId="{DAF46D21-6C39-5C44-9DEB-955A0271120B}" type="presOf" srcId="{D98D6780-CA17-C946-A052-1C7D8661F3BF}" destId="{A24A605A-2FD5-AE4B-A5FD-1970EF1F7BC0}" srcOrd="0" destOrd="0" presId="urn:microsoft.com/office/officeart/2005/8/layout/hierarchy1"/>
    <dgm:cxn modelId="{A38EED51-F2D9-DF4F-B8A3-F7C2F2B3AF41}" srcId="{CEAFDAFD-C923-9848-8AF9-67AF4BCE0C4D}" destId="{8BC8FA23-39E9-294A-A6BD-B6A2E6AC6641}" srcOrd="0" destOrd="0" parTransId="{CEE5BDED-5353-B84F-B1B3-277421AF40DD}" sibTransId="{41E785E5-A13C-4E4E-AC23-74503CC02325}"/>
    <dgm:cxn modelId="{9D07A353-A1A9-4F44-896C-3B633203C9E3}" type="presOf" srcId="{CEAFDAFD-C923-9848-8AF9-67AF4BCE0C4D}" destId="{C03651B3-03D7-2E47-B2B1-B45EED6F57B8}" srcOrd="0" destOrd="0" presId="urn:microsoft.com/office/officeart/2005/8/layout/hierarchy1"/>
    <dgm:cxn modelId="{35CB8179-5751-4C4B-8E26-7A9AF9DAA203}" type="presOf" srcId="{8BC8FA23-39E9-294A-A6BD-B6A2E6AC6641}" destId="{7386BC98-F800-4A4C-A873-092FEC200118}" srcOrd="0" destOrd="0" presId="urn:microsoft.com/office/officeart/2005/8/layout/hierarchy1"/>
    <dgm:cxn modelId="{609D30E0-D96C-334E-9E4A-450A4A07ECF6}" srcId="{8BC8FA23-39E9-294A-A6BD-B6A2E6AC6641}" destId="{D98D6780-CA17-C946-A052-1C7D8661F3BF}" srcOrd="0" destOrd="0" parTransId="{0E41CB6F-12DF-0347-9C7D-65347FAE98AF}" sibTransId="{503E46A9-1B57-AF42-A929-D22D4F057796}"/>
    <dgm:cxn modelId="{DD07B477-37EA-674F-96FB-C329BC695867}" type="presParOf" srcId="{C03651B3-03D7-2E47-B2B1-B45EED6F57B8}" destId="{48EBCD84-659B-F144-BEFD-3DDA693B0597}" srcOrd="0" destOrd="0" presId="urn:microsoft.com/office/officeart/2005/8/layout/hierarchy1"/>
    <dgm:cxn modelId="{1471B320-653F-2F47-BEB2-D41DC03741BD}" type="presParOf" srcId="{48EBCD84-659B-F144-BEFD-3DDA693B0597}" destId="{25D4175E-DA87-E247-8931-8C8BE2B146E1}" srcOrd="0" destOrd="0" presId="urn:microsoft.com/office/officeart/2005/8/layout/hierarchy1"/>
    <dgm:cxn modelId="{023805CC-37AD-664F-B2AA-1C8622402010}" type="presParOf" srcId="{25D4175E-DA87-E247-8931-8C8BE2B146E1}" destId="{46E57B85-366A-A74A-9D10-925342FC6765}" srcOrd="0" destOrd="0" presId="urn:microsoft.com/office/officeart/2005/8/layout/hierarchy1"/>
    <dgm:cxn modelId="{9697B49D-00D9-194F-AA20-106E6684FEE8}" type="presParOf" srcId="{25D4175E-DA87-E247-8931-8C8BE2B146E1}" destId="{7386BC98-F800-4A4C-A873-092FEC200118}" srcOrd="1" destOrd="0" presId="urn:microsoft.com/office/officeart/2005/8/layout/hierarchy1"/>
    <dgm:cxn modelId="{CE7A857E-5CD7-6F42-80CC-7236F559B566}" type="presParOf" srcId="{48EBCD84-659B-F144-BEFD-3DDA693B0597}" destId="{EDB8F622-0390-2D41-83E5-AABDAC06D884}" srcOrd="1" destOrd="0" presId="urn:microsoft.com/office/officeart/2005/8/layout/hierarchy1"/>
    <dgm:cxn modelId="{77704F70-16EE-354D-9BCF-67EE47FF582E}" type="presParOf" srcId="{EDB8F622-0390-2D41-83E5-AABDAC06D884}" destId="{D6FAF032-6450-454A-81C9-B42688C55F4D}" srcOrd="0" destOrd="0" presId="urn:microsoft.com/office/officeart/2005/8/layout/hierarchy1"/>
    <dgm:cxn modelId="{8F6E057C-8115-D341-8D30-E5563A1DCAB6}" type="presParOf" srcId="{EDB8F622-0390-2D41-83E5-AABDAC06D884}" destId="{E44C54C2-28E3-174C-995E-26DFDF9F7EB4}" srcOrd="1" destOrd="0" presId="urn:microsoft.com/office/officeart/2005/8/layout/hierarchy1"/>
    <dgm:cxn modelId="{B68B450F-0472-484E-97DE-5BC94DC35547}" type="presParOf" srcId="{E44C54C2-28E3-174C-995E-26DFDF9F7EB4}" destId="{68E76A2A-4A7E-9249-9B38-B81535A7C98F}" srcOrd="0" destOrd="0" presId="urn:microsoft.com/office/officeart/2005/8/layout/hierarchy1"/>
    <dgm:cxn modelId="{5BB71329-74AD-EF41-86C3-F2F428819631}" type="presParOf" srcId="{68E76A2A-4A7E-9249-9B38-B81535A7C98F}" destId="{82853D36-E2F3-A244-BAE4-226D50BB6B61}" srcOrd="0" destOrd="0" presId="urn:microsoft.com/office/officeart/2005/8/layout/hierarchy1"/>
    <dgm:cxn modelId="{2D8B0C80-A9D4-D944-8024-46E8CBFE8101}" type="presParOf" srcId="{68E76A2A-4A7E-9249-9B38-B81535A7C98F}" destId="{A24A605A-2FD5-AE4B-A5FD-1970EF1F7BC0}" srcOrd="1" destOrd="0" presId="urn:microsoft.com/office/officeart/2005/8/layout/hierarchy1"/>
    <dgm:cxn modelId="{E7CE0357-CA45-1E46-AABF-7B31BCD6F754}" type="presParOf" srcId="{E44C54C2-28E3-174C-995E-26DFDF9F7EB4}" destId="{A7F9725D-F9E5-BA4B-A080-C48BC3426E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EAFDAFD-C923-9848-8AF9-67AF4BCE0C4D}" type="doc">
      <dgm:prSet loTypeId="urn:microsoft.com/office/officeart/2005/8/layout/hierarchy1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GB"/>
        </a:p>
      </dgm:t>
    </dgm:pt>
    <dgm:pt modelId="{D98D6780-CA17-C946-A052-1C7D8661F3BF}">
      <dgm:prSet phldrT="[Text]"/>
      <dgm:spPr/>
      <dgm:t>
        <a:bodyPr/>
        <a:lstStyle/>
        <a:p>
          <a:r>
            <a:rPr lang="en-GB" dirty="0"/>
            <a:t>Tools and services, including the </a:t>
          </a:r>
          <a:r>
            <a:rPr lang="en-GB" dirty="0" err="1"/>
            <a:t>PaN</a:t>
          </a:r>
          <a:r>
            <a:rPr lang="en-GB" dirty="0"/>
            <a:t> Experimental Techniques (</a:t>
          </a:r>
          <a:r>
            <a:rPr lang="en-GB" dirty="0" err="1"/>
            <a:t>PaNET</a:t>
          </a:r>
          <a:r>
            <a:rPr lang="en-GB" dirty="0"/>
            <a:t>) ontology</a:t>
          </a:r>
          <a:endParaRPr lang="en-GB" b="0" dirty="0"/>
        </a:p>
      </dgm:t>
    </dgm:pt>
    <dgm:pt modelId="{0E41CB6F-12DF-0347-9C7D-65347FAE98AF}" type="parTrans" cxnId="{609D30E0-D96C-334E-9E4A-450A4A07ECF6}">
      <dgm:prSet/>
      <dgm:spPr/>
      <dgm:t>
        <a:bodyPr/>
        <a:lstStyle/>
        <a:p>
          <a:endParaRPr lang="en-GB"/>
        </a:p>
      </dgm:t>
    </dgm:pt>
    <dgm:pt modelId="{503E46A9-1B57-AF42-A929-D22D4F057796}" type="sibTrans" cxnId="{609D30E0-D96C-334E-9E4A-450A4A07ECF6}">
      <dgm:prSet/>
      <dgm:spPr/>
      <dgm:t>
        <a:bodyPr/>
        <a:lstStyle/>
        <a:p>
          <a:endParaRPr lang="en-GB"/>
        </a:p>
      </dgm:t>
    </dgm:pt>
    <dgm:pt modelId="{C03651B3-03D7-2E47-B2B1-B45EED6F57B8}" type="pres">
      <dgm:prSet presAssocID="{CEAFDAFD-C923-9848-8AF9-67AF4BCE0C4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897AE6D-9C8B-2242-A558-756DF21F33FE}" type="pres">
      <dgm:prSet presAssocID="{D98D6780-CA17-C946-A052-1C7D8661F3BF}" presName="hierRoot1" presStyleCnt="0"/>
      <dgm:spPr/>
    </dgm:pt>
    <dgm:pt modelId="{9318B3ED-84FF-274D-987F-BBF121A6B4B4}" type="pres">
      <dgm:prSet presAssocID="{D98D6780-CA17-C946-A052-1C7D8661F3BF}" presName="composite" presStyleCnt="0"/>
      <dgm:spPr/>
    </dgm:pt>
    <dgm:pt modelId="{5925B075-DC23-AC40-910E-8B50F0E24DE1}" type="pres">
      <dgm:prSet presAssocID="{D98D6780-CA17-C946-A052-1C7D8661F3BF}" presName="background" presStyleLbl="node0" presStyleIdx="0" presStyleCnt="1"/>
      <dgm:spPr>
        <a:solidFill>
          <a:srgbClr val="0070C0"/>
        </a:solidFill>
      </dgm:spPr>
    </dgm:pt>
    <dgm:pt modelId="{0CF81B11-E3AE-B249-B9C4-F39B6E613CEA}" type="pres">
      <dgm:prSet presAssocID="{D98D6780-CA17-C946-A052-1C7D8661F3BF}" presName="text" presStyleLbl="fgAcc0" presStyleIdx="0" presStyleCnt="1">
        <dgm:presLayoutVars>
          <dgm:chPref val="3"/>
        </dgm:presLayoutVars>
      </dgm:prSet>
      <dgm:spPr/>
    </dgm:pt>
    <dgm:pt modelId="{FF1250F6-3773-534E-847A-277613893B83}" type="pres">
      <dgm:prSet presAssocID="{D98D6780-CA17-C946-A052-1C7D8661F3BF}" presName="hierChild2" presStyleCnt="0"/>
      <dgm:spPr/>
    </dgm:pt>
  </dgm:ptLst>
  <dgm:cxnLst>
    <dgm:cxn modelId="{9D07A353-A1A9-4F44-896C-3B633203C9E3}" type="presOf" srcId="{CEAFDAFD-C923-9848-8AF9-67AF4BCE0C4D}" destId="{C03651B3-03D7-2E47-B2B1-B45EED6F57B8}" srcOrd="0" destOrd="0" presId="urn:microsoft.com/office/officeart/2005/8/layout/hierarchy1"/>
    <dgm:cxn modelId="{76906265-7D6B-0449-B25C-734F12AC39AD}" type="presOf" srcId="{D98D6780-CA17-C946-A052-1C7D8661F3BF}" destId="{0CF81B11-E3AE-B249-B9C4-F39B6E613CEA}" srcOrd="0" destOrd="0" presId="urn:microsoft.com/office/officeart/2005/8/layout/hierarchy1"/>
    <dgm:cxn modelId="{609D30E0-D96C-334E-9E4A-450A4A07ECF6}" srcId="{CEAFDAFD-C923-9848-8AF9-67AF4BCE0C4D}" destId="{D98D6780-CA17-C946-A052-1C7D8661F3BF}" srcOrd="0" destOrd="0" parTransId="{0E41CB6F-12DF-0347-9C7D-65347FAE98AF}" sibTransId="{503E46A9-1B57-AF42-A929-D22D4F057796}"/>
    <dgm:cxn modelId="{64307033-1147-7B49-80A4-F0CFDC6016D2}" type="presParOf" srcId="{C03651B3-03D7-2E47-B2B1-B45EED6F57B8}" destId="{E897AE6D-9C8B-2242-A558-756DF21F33FE}" srcOrd="0" destOrd="0" presId="urn:microsoft.com/office/officeart/2005/8/layout/hierarchy1"/>
    <dgm:cxn modelId="{28590A92-02F9-A146-8AF8-EC3C2D5DA225}" type="presParOf" srcId="{E897AE6D-9C8B-2242-A558-756DF21F33FE}" destId="{9318B3ED-84FF-274D-987F-BBF121A6B4B4}" srcOrd="0" destOrd="0" presId="urn:microsoft.com/office/officeart/2005/8/layout/hierarchy1"/>
    <dgm:cxn modelId="{7931099B-B30B-4B4B-837A-5AE45B1CEC2B}" type="presParOf" srcId="{9318B3ED-84FF-274D-987F-BBF121A6B4B4}" destId="{5925B075-DC23-AC40-910E-8B50F0E24DE1}" srcOrd="0" destOrd="0" presId="urn:microsoft.com/office/officeart/2005/8/layout/hierarchy1"/>
    <dgm:cxn modelId="{26EF1CDC-38FD-DD46-80A5-8F523E02CA87}" type="presParOf" srcId="{9318B3ED-84FF-274D-987F-BBF121A6B4B4}" destId="{0CF81B11-E3AE-B249-B9C4-F39B6E613CEA}" srcOrd="1" destOrd="0" presId="urn:microsoft.com/office/officeart/2005/8/layout/hierarchy1"/>
    <dgm:cxn modelId="{AAC24CA6-0A47-A54E-8E02-A89FCC8416F6}" type="presParOf" srcId="{E897AE6D-9C8B-2242-A558-756DF21F33FE}" destId="{FF1250F6-3773-534E-847A-277613893B8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A8BEE35-6390-884E-9532-B343C8D7FF41}" type="doc">
      <dgm:prSet loTypeId="urn:microsoft.com/office/officeart/2005/8/layout/process1" loCatId="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GB"/>
        </a:p>
      </dgm:t>
    </dgm:pt>
    <dgm:pt modelId="{8CF86938-885D-C94A-BDE3-B4A577F96FD0}">
      <dgm:prSet phldrT="[Text]"/>
      <dgm:spPr/>
      <dgm:t>
        <a:bodyPr/>
        <a:lstStyle/>
        <a:p>
          <a:r>
            <a:rPr lang="en-GB" dirty="0"/>
            <a:t>Proposal</a:t>
          </a:r>
        </a:p>
      </dgm:t>
    </dgm:pt>
    <dgm:pt modelId="{DA615AC4-3072-E34E-B6C7-D286D92C209A}" type="parTrans" cxnId="{23F8F33C-56B3-5A49-89E7-BF79C4CF06A3}">
      <dgm:prSet/>
      <dgm:spPr/>
      <dgm:t>
        <a:bodyPr/>
        <a:lstStyle/>
        <a:p>
          <a:endParaRPr lang="en-GB"/>
        </a:p>
      </dgm:t>
    </dgm:pt>
    <dgm:pt modelId="{6461B31E-0E94-254C-BA1B-E588A280662B}" type="sibTrans" cxnId="{23F8F33C-56B3-5A49-89E7-BF79C4CF06A3}">
      <dgm:prSet/>
      <dgm:spPr/>
      <dgm:t>
        <a:bodyPr/>
        <a:lstStyle/>
        <a:p>
          <a:endParaRPr lang="en-GB"/>
        </a:p>
      </dgm:t>
    </dgm:pt>
    <dgm:pt modelId="{6CD9D5AE-71BE-9B4B-953D-86DF20AA6EC4}">
      <dgm:prSet phldrT="[Text]"/>
      <dgm:spPr/>
      <dgm:t>
        <a:bodyPr/>
        <a:lstStyle/>
        <a:p>
          <a:r>
            <a:rPr lang="en-GB" dirty="0"/>
            <a:t>Proposal review</a:t>
          </a:r>
        </a:p>
      </dgm:t>
    </dgm:pt>
    <dgm:pt modelId="{06D402F8-A05F-3D46-9B42-BD8F3A4350BE}" type="parTrans" cxnId="{34391C2A-43E8-C744-ABFE-DDECFB2B361A}">
      <dgm:prSet/>
      <dgm:spPr/>
      <dgm:t>
        <a:bodyPr/>
        <a:lstStyle/>
        <a:p>
          <a:endParaRPr lang="en-GB"/>
        </a:p>
      </dgm:t>
    </dgm:pt>
    <dgm:pt modelId="{C2C2D4B0-B315-C241-A06D-5752330B8420}" type="sibTrans" cxnId="{34391C2A-43E8-C744-ABFE-DDECFB2B361A}">
      <dgm:prSet/>
      <dgm:spPr/>
      <dgm:t>
        <a:bodyPr/>
        <a:lstStyle/>
        <a:p>
          <a:endParaRPr lang="en-GB"/>
        </a:p>
      </dgm:t>
    </dgm:pt>
    <dgm:pt modelId="{9F84CEAF-D5E9-C445-9A62-5F7A44029F52}">
      <dgm:prSet phldrT="[Text]"/>
      <dgm:spPr/>
      <dgm:t>
        <a:bodyPr/>
        <a:lstStyle/>
        <a:p>
          <a:r>
            <a:rPr lang="en-GB" dirty="0"/>
            <a:t>Experiment</a:t>
          </a:r>
        </a:p>
      </dgm:t>
    </dgm:pt>
    <dgm:pt modelId="{FD10171B-0693-334E-A20F-C1234058EDE8}" type="parTrans" cxnId="{E6960D2F-5F4C-3441-BA3D-33B313EE0DE5}">
      <dgm:prSet/>
      <dgm:spPr/>
      <dgm:t>
        <a:bodyPr/>
        <a:lstStyle/>
        <a:p>
          <a:endParaRPr lang="en-GB"/>
        </a:p>
      </dgm:t>
    </dgm:pt>
    <dgm:pt modelId="{F1EBC7BE-4235-974F-9818-5E3EE2767C1C}" type="sibTrans" cxnId="{E6960D2F-5F4C-3441-BA3D-33B313EE0DE5}">
      <dgm:prSet/>
      <dgm:spPr/>
      <dgm:t>
        <a:bodyPr/>
        <a:lstStyle/>
        <a:p>
          <a:endParaRPr lang="en-GB"/>
        </a:p>
      </dgm:t>
    </dgm:pt>
    <dgm:pt modelId="{6C25D87F-C46E-CD47-8264-38473FE0002F}">
      <dgm:prSet/>
      <dgm:spPr/>
      <dgm:t>
        <a:bodyPr/>
        <a:lstStyle/>
        <a:p>
          <a:r>
            <a:rPr lang="en-GB" dirty="0"/>
            <a:t>Data storage</a:t>
          </a:r>
        </a:p>
      </dgm:t>
    </dgm:pt>
    <dgm:pt modelId="{40B94941-1D46-B542-9FB2-E14E501B87FC}" type="parTrans" cxnId="{40BCC1E1-11F6-F149-91C6-BB59E040BA5F}">
      <dgm:prSet/>
      <dgm:spPr/>
      <dgm:t>
        <a:bodyPr/>
        <a:lstStyle/>
        <a:p>
          <a:endParaRPr lang="en-GB"/>
        </a:p>
      </dgm:t>
    </dgm:pt>
    <dgm:pt modelId="{F1BEA826-C33C-8042-9842-8CE206468904}" type="sibTrans" cxnId="{40BCC1E1-11F6-F149-91C6-BB59E040BA5F}">
      <dgm:prSet/>
      <dgm:spPr/>
      <dgm:t>
        <a:bodyPr/>
        <a:lstStyle/>
        <a:p>
          <a:endParaRPr lang="en-GB"/>
        </a:p>
      </dgm:t>
    </dgm:pt>
    <dgm:pt modelId="{F01498E7-26A5-5B45-BA53-742203F7092D}">
      <dgm:prSet/>
      <dgm:spPr/>
      <dgm:t>
        <a:bodyPr/>
        <a:lstStyle/>
        <a:p>
          <a:r>
            <a:rPr lang="en-GB" dirty="0"/>
            <a:t>Data analysis</a:t>
          </a:r>
        </a:p>
      </dgm:t>
    </dgm:pt>
    <dgm:pt modelId="{03BEE950-2C5E-8948-922C-6857A9972C5C}" type="parTrans" cxnId="{18995144-56B4-A84A-AABD-B746D328F2B6}">
      <dgm:prSet/>
      <dgm:spPr/>
      <dgm:t>
        <a:bodyPr/>
        <a:lstStyle/>
        <a:p>
          <a:endParaRPr lang="en-GB"/>
        </a:p>
      </dgm:t>
    </dgm:pt>
    <dgm:pt modelId="{6ED5A930-AA37-9140-BCDE-CCE50122A4C8}" type="sibTrans" cxnId="{18995144-56B4-A84A-AABD-B746D328F2B6}">
      <dgm:prSet/>
      <dgm:spPr/>
      <dgm:t>
        <a:bodyPr/>
        <a:lstStyle/>
        <a:p>
          <a:endParaRPr lang="en-GB"/>
        </a:p>
      </dgm:t>
    </dgm:pt>
    <dgm:pt modelId="{C86D861C-A508-B145-B6F1-23E06F55CA43}">
      <dgm:prSet/>
      <dgm:spPr/>
      <dgm:t>
        <a:bodyPr/>
        <a:lstStyle/>
        <a:p>
          <a:r>
            <a:rPr lang="en-GB" dirty="0"/>
            <a:t>Experimental report</a:t>
          </a:r>
        </a:p>
      </dgm:t>
    </dgm:pt>
    <dgm:pt modelId="{EBC47336-4042-4146-83AD-627019D4763A}" type="parTrans" cxnId="{F3CEF44F-F789-5F42-BDEA-68AE55DEE50E}">
      <dgm:prSet/>
      <dgm:spPr/>
      <dgm:t>
        <a:bodyPr/>
        <a:lstStyle/>
        <a:p>
          <a:endParaRPr lang="en-GB"/>
        </a:p>
      </dgm:t>
    </dgm:pt>
    <dgm:pt modelId="{E045EDC0-78A0-6C49-A315-7FE8F6361BCC}" type="sibTrans" cxnId="{F3CEF44F-F789-5F42-BDEA-68AE55DEE50E}">
      <dgm:prSet/>
      <dgm:spPr/>
      <dgm:t>
        <a:bodyPr/>
        <a:lstStyle/>
        <a:p>
          <a:endParaRPr lang="en-GB"/>
        </a:p>
      </dgm:t>
    </dgm:pt>
    <dgm:pt modelId="{63D30599-DDD2-5D40-82C7-4384FBD25E51}">
      <dgm:prSet/>
      <dgm:spPr/>
      <dgm:t>
        <a:bodyPr/>
        <a:lstStyle/>
        <a:p>
          <a:r>
            <a:rPr lang="en-GB" dirty="0"/>
            <a:t>Record publications</a:t>
          </a:r>
        </a:p>
      </dgm:t>
    </dgm:pt>
    <dgm:pt modelId="{5B24394B-2F2E-D645-9897-F02482C496D2}" type="parTrans" cxnId="{F0534D41-14FA-2A4F-B38A-F666D56CBDF7}">
      <dgm:prSet/>
      <dgm:spPr/>
      <dgm:t>
        <a:bodyPr/>
        <a:lstStyle/>
        <a:p>
          <a:endParaRPr lang="en-GB"/>
        </a:p>
      </dgm:t>
    </dgm:pt>
    <dgm:pt modelId="{CD2B1807-7753-9543-912F-32088F0D259A}" type="sibTrans" cxnId="{F0534D41-14FA-2A4F-B38A-F666D56CBDF7}">
      <dgm:prSet/>
      <dgm:spPr/>
      <dgm:t>
        <a:bodyPr/>
        <a:lstStyle/>
        <a:p>
          <a:endParaRPr lang="en-GB"/>
        </a:p>
      </dgm:t>
    </dgm:pt>
    <dgm:pt modelId="{FC8A0F78-C60F-724B-A891-5B05245514CF}" type="pres">
      <dgm:prSet presAssocID="{7A8BEE35-6390-884E-9532-B343C8D7FF41}" presName="Name0" presStyleCnt="0">
        <dgm:presLayoutVars>
          <dgm:dir/>
          <dgm:resizeHandles val="exact"/>
        </dgm:presLayoutVars>
      </dgm:prSet>
      <dgm:spPr/>
    </dgm:pt>
    <dgm:pt modelId="{E5C9B8C9-9400-0D4B-837D-8DEB75F0F8AF}" type="pres">
      <dgm:prSet presAssocID="{8CF86938-885D-C94A-BDE3-B4A577F96FD0}" presName="node" presStyleLbl="node1" presStyleIdx="0" presStyleCnt="7">
        <dgm:presLayoutVars>
          <dgm:bulletEnabled val="1"/>
        </dgm:presLayoutVars>
      </dgm:prSet>
      <dgm:spPr/>
    </dgm:pt>
    <dgm:pt modelId="{146C5F1C-B0AC-5F40-8E48-0A80843BCCA8}" type="pres">
      <dgm:prSet presAssocID="{6461B31E-0E94-254C-BA1B-E588A280662B}" presName="sibTrans" presStyleLbl="sibTrans2D1" presStyleIdx="0" presStyleCnt="6"/>
      <dgm:spPr/>
    </dgm:pt>
    <dgm:pt modelId="{6923E30D-DB52-E440-894E-C09399C8E350}" type="pres">
      <dgm:prSet presAssocID="{6461B31E-0E94-254C-BA1B-E588A280662B}" presName="connectorText" presStyleLbl="sibTrans2D1" presStyleIdx="0" presStyleCnt="6"/>
      <dgm:spPr/>
    </dgm:pt>
    <dgm:pt modelId="{FA5AF2E3-56E7-3C44-90BB-5111E0F425F3}" type="pres">
      <dgm:prSet presAssocID="{6CD9D5AE-71BE-9B4B-953D-86DF20AA6EC4}" presName="node" presStyleLbl="node1" presStyleIdx="1" presStyleCnt="7">
        <dgm:presLayoutVars>
          <dgm:bulletEnabled val="1"/>
        </dgm:presLayoutVars>
      </dgm:prSet>
      <dgm:spPr/>
    </dgm:pt>
    <dgm:pt modelId="{57945D4C-149A-2A4D-B907-99855FB7A067}" type="pres">
      <dgm:prSet presAssocID="{C2C2D4B0-B315-C241-A06D-5752330B8420}" presName="sibTrans" presStyleLbl="sibTrans2D1" presStyleIdx="1" presStyleCnt="6"/>
      <dgm:spPr/>
    </dgm:pt>
    <dgm:pt modelId="{B317BD6E-1F72-4E4B-A850-BBFFB130CF2D}" type="pres">
      <dgm:prSet presAssocID="{C2C2D4B0-B315-C241-A06D-5752330B8420}" presName="connectorText" presStyleLbl="sibTrans2D1" presStyleIdx="1" presStyleCnt="6"/>
      <dgm:spPr/>
    </dgm:pt>
    <dgm:pt modelId="{2C32D4BA-9F0F-7E4A-BC08-869F5597FD91}" type="pres">
      <dgm:prSet presAssocID="{9F84CEAF-D5E9-C445-9A62-5F7A44029F52}" presName="node" presStyleLbl="node1" presStyleIdx="2" presStyleCnt="7">
        <dgm:presLayoutVars>
          <dgm:bulletEnabled val="1"/>
        </dgm:presLayoutVars>
      </dgm:prSet>
      <dgm:spPr/>
    </dgm:pt>
    <dgm:pt modelId="{6654E9D1-06CC-ED40-8599-F2A004854E5C}" type="pres">
      <dgm:prSet presAssocID="{F1EBC7BE-4235-974F-9818-5E3EE2767C1C}" presName="sibTrans" presStyleLbl="sibTrans2D1" presStyleIdx="2" presStyleCnt="6"/>
      <dgm:spPr/>
    </dgm:pt>
    <dgm:pt modelId="{6FDE3640-F77D-544C-8B02-3061B51C8748}" type="pres">
      <dgm:prSet presAssocID="{F1EBC7BE-4235-974F-9818-5E3EE2767C1C}" presName="connectorText" presStyleLbl="sibTrans2D1" presStyleIdx="2" presStyleCnt="6"/>
      <dgm:spPr/>
    </dgm:pt>
    <dgm:pt modelId="{27BD74CE-7A1B-494A-9AF4-2361D4C9968D}" type="pres">
      <dgm:prSet presAssocID="{6C25D87F-C46E-CD47-8264-38473FE0002F}" presName="node" presStyleLbl="node1" presStyleIdx="3" presStyleCnt="7">
        <dgm:presLayoutVars>
          <dgm:bulletEnabled val="1"/>
        </dgm:presLayoutVars>
      </dgm:prSet>
      <dgm:spPr/>
    </dgm:pt>
    <dgm:pt modelId="{6D06C971-A350-D947-B770-F7F1087D8CC5}" type="pres">
      <dgm:prSet presAssocID="{F1BEA826-C33C-8042-9842-8CE206468904}" presName="sibTrans" presStyleLbl="sibTrans2D1" presStyleIdx="3" presStyleCnt="6"/>
      <dgm:spPr/>
    </dgm:pt>
    <dgm:pt modelId="{0431134E-B2F3-3045-A0EC-6A45208CF249}" type="pres">
      <dgm:prSet presAssocID="{F1BEA826-C33C-8042-9842-8CE206468904}" presName="connectorText" presStyleLbl="sibTrans2D1" presStyleIdx="3" presStyleCnt="6"/>
      <dgm:spPr/>
    </dgm:pt>
    <dgm:pt modelId="{109FC63B-815A-044B-9CB3-3584585719A3}" type="pres">
      <dgm:prSet presAssocID="{F01498E7-26A5-5B45-BA53-742203F7092D}" presName="node" presStyleLbl="node1" presStyleIdx="4" presStyleCnt="7">
        <dgm:presLayoutVars>
          <dgm:bulletEnabled val="1"/>
        </dgm:presLayoutVars>
      </dgm:prSet>
      <dgm:spPr/>
    </dgm:pt>
    <dgm:pt modelId="{7E901CF2-206D-934B-9DFE-9BDA2789A423}" type="pres">
      <dgm:prSet presAssocID="{6ED5A930-AA37-9140-BCDE-CCE50122A4C8}" presName="sibTrans" presStyleLbl="sibTrans2D1" presStyleIdx="4" presStyleCnt="6"/>
      <dgm:spPr/>
    </dgm:pt>
    <dgm:pt modelId="{A640CF4D-2911-6948-8E3C-17A5401C87E5}" type="pres">
      <dgm:prSet presAssocID="{6ED5A930-AA37-9140-BCDE-CCE50122A4C8}" presName="connectorText" presStyleLbl="sibTrans2D1" presStyleIdx="4" presStyleCnt="6"/>
      <dgm:spPr/>
    </dgm:pt>
    <dgm:pt modelId="{2193BEBF-9AC7-8E4C-9212-4B1ADDB160D1}" type="pres">
      <dgm:prSet presAssocID="{C86D861C-A508-B145-B6F1-23E06F55CA43}" presName="node" presStyleLbl="node1" presStyleIdx="5" presStyleCnt="7">
        <dgm:presLayoutVars>
          <dgm:bulletEnabled val="1"/>
        </dgm:presLayoutVars>
      </dgm:prSet>
      <dgm:spPr/>
    </dgm:pt>
    <dgm:pt modelId="{B75550CF-AAB3-9F4A-93B7-64480B40F683}" type="pres">
      <dgm:prSet presAssocID="{E045EDC0-78A0-6C49-A315-7FE8F6361BCC}" presName="sibTrans" presStyleLbl="sibTrans2D1" presStyleIdx="5" presStyleCnt="6"/>
      <dgm:spPr/>
    </dgm:pt>
    <dgm:pt modelId="{978DB415-029B-0141-B1B2-6ABE08DC0FE0}" type="pres">
      <dgm:prSet presAssocID="{E045EDC0-78A0-6C49-A315-7FE8F6361BCC}" presName="connectorText" presStyleLbl="sibTrans2D1" presStyleIdx="5" presStyleCnt="6"/>
      <dgm:spPr/>
    </dgm:pt>
    <dgm:pt modelId="{5A944E93-1887-254C-92A5-75B0F6FA9D04}" type="pres">
      <dgm:prSet presAssocID="{63D30599-DDD2-5D40-82C7-4384FBD25E51}" presName="node" presStyleLbl="node1" presStyleIdx="6" presStyleCnt="7">
        <dgm:presLayoutVars>
          <dgm:bulletEnabled val="1"/>
        </dgm:presLayoutVars>
      </dgm:prSet>
      <dgm:spPr/>
    </dgm:pt>
  </dgm:ptLst>
  <dgm:cxnLst>
    <dgm:cxn modelId="{E8699608-9E34-2C41-AA69-83DAF34224AC}" type="presOf" srcId="{C86D861C-A508-B145-B6F1-23E06F55CA43}" destId="{2193BEBF-9AC7-8E4C-9212-4B1ADDB160D1}" srcOrd="0" destOrd="0" presId="urn:microsoft.com/office/officeart/2005/8/layout/process1"/>
    <dgm:cxn modelId="{B8D9AF1E-0684-0E4D-820B-517ED379A920}" type="presOf" srcId="{E045EDC0-78A0-6C49-A315-7FE8F6361BCC}" destId="{978DB415-029B-0141-B1B2-6ABE08DC0FE0}" srcOrd="1" destOrd="0" presId="urn:microsoft.com/office/officeart/2005/8/layout/process1"/>
    <dgm:cxn modelId="{1F591826-1BCA-7942-8DD8-D73EEE6658F0}" type="presOf" srcId="{C2C2D4B0-B315-C241-A06D-5752330B8420}" destId="{B317BD6E-1F72-4E4B-A850-BBFFB130CF2D}" srcOrd="1" destOrd="0" presId="urn:microsoft.com/office/officeart/2005/8/layout/process1"/>
    <dgm:cxn modelId="{34391C2A-43E8-C744-ABFE-DDECFB2B361A}" srcId="{7A8BEE35-6390-884E-9532-B343C8D7FF41}" destId="{6CD9D5AE-71BE-9B4B-953D-86DF20AA6EC4}" srcOrd="1" destOrd="0" parTransId="{06D402F8-A05F-3D46-9B42-BD8F3A4350BE}" sibTransId="{C2C2D4B0-B315-C241-A06D-5752330B8420}"/>
    <dgm:cxn modelId="{E6960D2F-5F4C-3441-BA3D-33B313EE0DE5}" srcId="{7A8BEE35-6390-884E-9532-B343C8D7FF41}" destId="{9F84CEAF-D5E9-C445-9A62-5F7A44029F52}" srcOrd="2" destOrd="0" parTransId="{FD10171B-0693-334E-A20F-C1234058EDE8}" sibTransId="{F1EBC7BE-4235-974F-9818-5E3EE2767C1C}"/>
    <dgm:cxn modelId="{7F757531-2568-5D4A-BC85-811F2B6CF9CE}" type="presOf" srcId="{C2C2D4B0-B315-C241-A06D-5752330B8420}" destId="{57945D4C-149A-2A4D-B907-99855FB7A067}" srcOrd="0" destOrd="0" presId="urn:microsoft.com/office/officeart/2005/8/layout/process1"/>
    <dgm:cxn modelId="{23F8F33C-56B3-5A49-89E7-BF79C4CF06A3}" srcId="{7A8BEE35-6390-884E-9532-B343C8D7FF41}" destId="{8CF86938-885D-C94A-BDE3-B4A577F96FD0}" srcOrd="0" destOrd="0" parTransId="{DA615AC4-3072-E34E-B6C7-D286D92C209A}" sibTransId="{6461B31E-0E94-254C-BA1B-E588A280662B}"/>
    <dgm:cxn modelId="{82B3323F-CD85-0B48-85AC-702F4406CB92}" type="presOf" srcId="{6CD9D5AE-71BE-9B4B-953D-86DF20AA6EC4}" destId="{FA5AF2E3-56E7-3C44-90BB-5111E0F425F3}" srcOrd="0" destOrd="0" presId="urn:microsoft.com/office/officeart/2005/8/layout/process1"/>
    <dgm:cxn modelId="{F0534D41-14FA-2A4F-B38A-F666D56CBDF7}" srcId="{7A8BEE35-6390-884E-9532-B343C8D7FF41}" destId="{63D30599-DDD2-5D40-82C7-4384FBD25E51}" srcOrd="6" destOrd="0" parTransId="{5B24394B-2F2E-D645-9897-F02482C496D2}" sibTransId="{CD2B1807-7753-9543-912F-32088F0D259A}"/>
    <dgm:cxn modelId="{18995144-56B4-A84A-AABD-B746D328F2B6}" srcId="{7A8BEE35-6390-884E-9532-B343C8D7FF41}" destId="{F01498E7-26A5-5B45-BA53-742203F7092D}" srcOrd="4" destOrd="0" parTransId="{03BEE950-2C5E-8948-922C-6857A9972C5C}" sibTransId="{6ED5A930-AA37-9140-BCDE-CCE50122A4C8}"/>
    <dgm:cxn modelId="{F3CEF44F-F789-5F42-BDEA-68AE55DEE50E}" srcId="{7A8BEE35-6390-884E-9532-B343C8D7FF41}" destId="{C86D861C-A508-B145-B6F1-23E06F55CA43}" srcOrd="5" destOrd="0" parTransId="{EBC47336-4042-4146-83AD-627019D4763A}" sibTransId="{E045EDC0-78A0-6C49-A315-7FE8F6361BCC}"/>
    <dgm:cxn modelId="{1FBBF25D-6379-9A48-9FD9-6B43E837FE1F}" type="presOf" srcId="{7A8BEE35-6390-884E-9532-B343C8D7FF41}" destId="{FC8A0F78-C60F-724B-A891-5B05245514CF}" srcOrd="0" destOrd="0" presId="urn:microsoft.com/office/officeart/2005/8/layout/process1"/>
    <dgm:cxn modelId="{A9FC0D61-E543-0148-B185-C3DF0B0C1893}" type="presOf" srcId="{6ED5A930-AA37-9140-BCDE-CCE50122A4C8}" destId="{7E901CF2-206D-934B-9DFE-9BDA2789A423}" srcOrd="0" destOrd="0" presId="urn:microsoft.com/office/officeart/2005/8/layout/process1"/>
    <dgm:cxn modelId="{573FB76E-5904-6647-AC2C-9FF1361622F5}" type="presOf" srcId="{E045EDC0-78A0-6C49-A315-7FE8F6361BCC}" destId="{B75550CF-AAB3-9F4A-93B7-64480B40F683}" srcOrd="0" destOrd="0" presId="urn:microsoft.com/office/officeart/2005/8/layout/process1"/>
    <dgm:cxn modelId="{8B347C7E-1B70-8D4F-AB05-E238B2D8F8E7}" type="presOf" srcId="{F01498E7-26A5-5B45-BA53-742203F7092D}" destId="{109FC63B-815A-044B-9CB3-3584585719A3}" srcOrd="0" destOrd="0" presId="urn:microsoft.com/office/officeart/2005/8/layout/process1"/>
    <dgm:cxn modelId="{E85FE680-9B4F-DE49-A6F0-5510BDC7ACF3}" type="presOf" srcId="{F1BEA826-C33C-8042-9842-8CE206468904}" destId="{6D06C971-A350-D947-B770-F7F1087D8CC5}" srcOrd="0" destOrd="0" presId="urn:microsoft.com/office/officeart/2005/8/layout/process1"/>
    <dgm:cxn modelId="{E61D6988-3721-5344-8DD1-B68FE14FCAC7}" type="presOf" srcId="{F1EBC7BE-4235-974F-9818-5E3EE2767C1C}" destId="{6FDE3640-F77D-544C-8B02-3061B51C8748}" srcOrd="1" destOrd="0" presId="urn:microsoft.com/office/officeart/2005/8/layout/process1"/>
    <dgm:cxn modelId="{38558295-A055-B445-A9AD-DAA41D241E31}" type="presOf" srcId="{8CF86938-885D-C94A-BDE3-B4A577F96FD0}" destId="{E5C9B8C9-9400-0D4B-837D-8DEB75F0F8AF}" srcOrd="0" destOrd="0" presId="urn:microsoft.com/office/officeart/2005/8/layout/process1"/>
    <dgm:cxn modelId="{FAF55496-9D07-ED4D-8A32-CB07F25C2348}" type="presOf" srcId="{9F84CEAF-D5E9-C445-9A62-5F7A44029F52}" destId="{2C32D4BA-9F0F-7E4A-BC08-869F5597FD91}" srcOrd="0" destOrd="0" presId="urn:microsoft.com/office/officeart/2005/8/layout/process1"/>
    <dgm:cxn modelId="{FBFB969A-B8D4-8B43-BC3F-C642F0CB717C}" type="presOf" srcId="{63D30599-DDD2-5D40-82C7-4384FBD25E51}" destId="{5A944E93-1887-254C-92A5-75B0F6FA9D04}" srcOrd="0" destOrd="0" presId="urn:microsoft.com/office/officeart/2005/8/layout/process1"/>
    <dgm:cxn modelId="{76D72D9E-3DA8-3447-8EE0-851101DA1163}" type="presOf" srcId="{6ED5A930-AA37-9140-BCDE-CCE50122A4C8}" destId="{A640CF4D-2911-6948-8E3C-17A5401C87E5}" srcOrd="1" destOrd="0" presId="urn:microsoft.com/office/officeart/2005/8/layout/process1"/>
    <dgm:cxn modelId="{E2465FA2-C6B5-FE4F-AC1B-BBAEA0C3A5E7}" type="presOf" srcId="{F1EBC7BE-4235-974F-9818-5E3EE2767C1C}" destId="{6654E9D1-06CC-ED40-8599-F2A004854E5C}" srcOrd="0" destOrd="0" presId="urn:microsoft.com/office/officeart/2005/8/layout/process1"/>
    <dgm:cxn modelId="{E81D14A4-20D4-E54F-89A6-D2E2E382C5C4}" type="presOf" srcId="{6461B31E-0E94-254C-BA1B-E588A280662B}" destId="{146C5F1C-B0AC-5F40-8E48-0A80843BCCA8}" srcOrd="0" destOrd="0" presId="urn:microsoft.com/office/officeart/2005/8/layout/process1"/>
    <dgm:cxn modelId="{14FF68B3-BD47-A444-97B1-E766F4674CE4}" type="presOf" srcId="{F1BEA826-C33C-8042-9842-8CE206468904}" destId="{0431134E-B2F3-3045-A0EC-6A45208CF249}" srcOrd="1" destOrd="0" presId="urn:microsoft.com/office/officeart/2005/8/layout/process1"/>
    <dgm:cxn modelId="{B299C3C8-FA0F-0A42-8D3A-3DC13167915D}" type="presOf" srcId="{6C25D87F-C46E-CD47-8264-38473FE0002F}" destId="{27BD74CE-7A1B-494A-9AF4-2361D4C9968D}" srcOrd="0" destOrd="0" presId="urn:microsoft.com/office/officeart/2005/8/layout/process1"/>
    <dgm:cxn modelId="{C0C985CD-56F6-604F-B182-445EBEB81081}" type="presOf" srcId="{6461B31E-0E94-254C-BA1B-E588A280662B}" destId="{6923E30D-DB52-E440-894E-C09399C8E350}" srcOrd="1" destOrd="0" presId="urn:microsoft.com/office/officeart/2005/8/layout/process1"/>
    <dgm:cxn modelId="{40BCC1E1-11F6-F149-91C6-BB59E040BA5F}" srcId="{7A8BEE35-6390-884E-9532-B343C8D7FF41}" destId="{6C25D87F-C46E-CD47-8264-38473FE0002F}" srcOrd="3" destOrd="0" parTransId="{40B94941-1D46-B542-9FB2-E14E501B87FC}" sibTransId="{F1BEA826-C33C-8042-9842-8CE206468904}"/>
    <dgm:cxn modelId="{80E143B9-C651-7E4B-8422-BC69CB561E23}" type="presParOf" srcId="{FC8A0F78-C60F-724B-A891-5B05245514CF}" destId="{E5C9B8C9-9400-0D4B-837D-8DEB75F0F8AF}" srcOrd="0" destOrd="0" presId="urn:microsoft.com/office/officeart/2005/8/layout/process1"/>
    <dgm:cxn modelId="{CFED7C31-072E-F74D-AE76-6BB9C82F9D0C}" type="presParOf" srcId="{FC8A0F78-C60F-724B-A891-5B05245514CF}" destId="{146C5F1C-B0AC-5F40-8E48-0A80843BCCA8}" srcOrd="1" destOrd="0" presId="urn:microsoft.com/office/officeart/2005/8/layout/process1"/>
    <dgm:cxn modelId="{33A37A71-5BA8-5847-9129-BE5EF97614A7}" type="presParOf" srcId="{146C5F1C-B0AC-5F40-8E48-0A80843BCCA8}" destId="{6923E30D-DB52-E440-894E-C09399C8E350}" srcOrd="0" destOrd="0" presId="urn:microsoft.com/office/officeart/2005/8/layout/process1"/>
    <dgm:cxn modelId="{EE8A388F-B5A9-9F46-BC7B-170037DAC35C}" type="presParOf" srcId="{FC8A0F78-C60F-724B-A891-5B05245514CF}" destId="{FA5AF2E3-56E7-3C44-90BB-5111E0F425F3}" srcOrd="2" destOrd="0" presId="urn:microsoft.com/office/officeart/2005/8/layout/process1"/>
    <dgm:cxn modelId="{EC9E5B25-C35B-0044-B642-1C59E158390F}" type="presParOf" srcId="{FC8A0F78-C60F-724B-A891-5B05245514CF}" destId="{57945D4C-149A-2A4D-B907-99855FB7A067}" srcOrd="3" destOrd="0" presId="urn:microsoft.com/office/officeart/2005/8/layout/process1"/>
    <dgm:cxn modelId="{35A54D80-2405-8B45-B1E2-EF7438FE5CB3}" type="presParOf" srcId="{57945D4C-149A-2A4D-B907-99855FB7A067}" destId="{B317BD6E-1F72-4E4B-A850-BBFFB130CF2D}" srcOrd="0" destOrd="0" presId="urn:microsoft.com/office/officeart/2005/8/layout/process1"/>
    <dgm:cxn modelId="{7B79A146-E4F5-3440-96C6-D6C6EC916537}" type="presParOf" srcId="{FC8A0F78-C60F-724B-A891-5B05245514CF}" destId="{2C32D4BA-9F0F-7E4A-BC08-869F5597FD91}" srcOrd="4" destOrd="0" presId="urn:microsoft.com/office/officeart/2005/8/layout/process1"/>
    <dgm:cxn modelId="{7A9BE5E9-F1F1-9142-8468-FDD4C3DEEF10}" type="presParOf" srcId="{FC8A0F78-C60F-724B-A891-5B05245514CF}" destId="{6654E9D1-06CC-ED40-8599-F2A004854E5C}" srcOrd="5" destOrd="0" presId="urn:microsoft.com/office/officeart/2005/8/layout/process1"/>
    <dgm:cxn modelId="{F6DE5D92-BBFB-014C-AFFB-8CF5108771B9}" type="presParOf" srcId="{6654E9D1-06CC-ED40-8599-F2A004854E5C}" destId="{6FDE3640-F77D-544C-8B02-3061B51C8748}" srcOrd="0" destOrd="0" presId="urn:microsoft.com/office/officeart/2005/8/layout/process1"/>
    <dgm:cxn modelId="{4BBDB8E2-8CDA-8645-AF98-D842037E212C}" type="presParOf" srcId="{FC8A0F78-C60F-724B-A891-5B05245514CF}" destId="{27BD74CE-7A1B-494A-9AF4-2361D4C9968D}" srcOrd="6" destOrd="0" presId="urn:microsoft.com/office/officeart/2005/8/layout/process1"/>
    <dgm:cxn modelId="{0A9C0F97-A162-9444-9779-C5909F13E5E3}" type="presParOf" srcId="{FC8A0F78-C60F-724B-A891-5B05245514CF}" destId="{6D06C971-A350-D947-B770-F7F1087D8CC5}" srcOrd="7" destOrd="0" presId="urn:microsoft.com/office/officeart/2005/8/layout/process1"/>
    <dgm:cxn modelId="{7AC06292-037D-3048-A67B-E838D648640B}" type="presParOf" srcId="{6D06C971-A350-D947-B770-F7F1087D8CC5}" destId="{0431134E-B2F3-3045-A0EC-6A45208CF249}" srcOrd="0" destOrd="0" presId="urn:microsoft.com/office/officeart/2005/8/layout/process1"/>
    <dgm:cxn modelId="{2E6EDFAA-1A7F-6743-A749-9F0E6E3987AF}" type="presParOf" srcId="{FC8A0F78-C60F-724B-A891-5B05245514CF}" destId="{109FC63B-815A-044B-9CB3-3584585719A3}" srcOrd="8" destOrd="0" presId="urn:microsoft.com/office/officeart/2005/8/layout/process1"/>
    <dgm:cxn modelId="{B3917B53-58A9-294E-B02B-19768114727B}" type="presParOf" srcId="{FC8A0F78-C60F-724B-A891-5B05245514CF}" destId="{7E901CF2-206D-934B-9DFE-9BDA2789A423}" srcOrd="9" destOrd="0" presId="urn:microsoft.com/office/officeart/2005/8/layout/process1"/>
    <dgm:cxn modelId="{944C0DE5-CA70-CF40-BD1E-2904823FE44F}" type="presParOf" srcId="{7E901CF2-206D-934B-9DFE-9BDA2789A423}" destId="{A640CF4D-2911-6948-8E3C-17A5401C87E5}" srcOrd="0" destOrd="0" presId="urn:microsoft.com/office/officeart/2005/8/layout/process1"/>
    <dgm:cxn modelId="{72B39024-6357-7841-B6EA-3573B24D2174}" type="presParOf" srcId="{FC8A0F78-C60F-724B-A891-5B05245514CF}" destId="{2193BEBF-9AC7-8E4C-9212-4B1ADDB160D1}" srcOrd="10" destOrd="0" presId="urn:microsoft.com/office/officeart/2005/8/layout/process1"/>
    <dgm:cxn modelId="{8B6E5D15-6283-8040-87A5-EA7637A82AEB}" type="presParOf" srcId="{FC8A0F78-C60F-724B-A891-5B05245514CF}" destId="{B75550CF-AAB3-9F4A-93B7-64480B40F683}" srcOrd="11" destOrd="0" presId="urn:microsoft.com/office/officeart/2005/8/layout/process1"/>
    <dgm:cxn modelId="{8B577E22-D6C7-2140-838C-90821FC05958}" type="presParOf" srcId="{B75550CF-AAB3-9F4A-93B7-64480B40F683}" destId="{978DB415-029B-0141-B1B2-6ABE08DC0FE0}" srcOrd="0" destOrd="0" presId="urn:microsoft.com/office/officeart/2005/8/layout/process1"/>
    <dgm:cxn modelId="{CE5B17FB-A186-5E43-8BD1-D1C8C0202A6C}" type="presParOf" srcId="{FC8A0F78-C60F-724B-A891-5B05245514CF}" destId="{5A944E93-1887-254C-92A5-75B0F6FA9D04}" srcOrd="12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DE2263-5A1E-584A-A7D7-EEF583D705B2}">
      <dsp:nvSpPr>
        <dsp:cNvPr id="0" name=""/>
        <dsp:cNvSpPr/>
      </dsp:nvSpPr>
      <dsp:spPr>
        <a:xfrm rot="5400000">
          <a:off x="5177790" y="-2163074"/>
          <a:ext cx="698499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latin typeface="Neue Haas Grotesk Text Pro"/>
              <a:cs typeface="Helvetica"/>
            </a:rPr>
            <a:t>use it to </a:t>
          </a:r>
          <a:r>
            <a:rPr lang="en-US" sz="1400" kern="1200" dirty="0">
              <a:latin typeface="Neue Haas Grotesk Text Pro"/>
              <a:cs typeface="Arial"/>
            </a:rPr>
            <a:t>jumpstart the </a:t>
          </a:r>
          <a:r>
            <a:rPr lang="en-US" sz="1400" kern="1200" dirty="0" err="1">
              <a:latin typeface="Neue Haas Grotesk Text Pro"/>
              <a:cs typeface="Arial"/>
            </a:rPr>
            <a:t>FAIRification</a:t>
          </a:r>
          <a:r>
            <a:rPr lang="en-US" sz="1400" kern="1200" dirty="0">
              <a:latin typeface="Neue Haas Grotesk Text Pro"/>
              <a:cs typeface="Arial"/>
            </a:rPr>
            <a:t> process in other stages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Neue Haas Grotesk Text Pro"/>
              <a:cs typeface="Arial"/>
            </a:rPr>
            <a:t>serve as example for other synchrotron facilities</a:t>
          </a:r>
          <a:endParaRPr lang="en-GB" sz="1400" kern="1200" dirty="0"/>
        </a:p>
      </dsp:txBody>
      <dsp:txXfrm rot="-5400000">
        <a:off x="2926080" y="122734"/>
        <a:ext cx="5167822" cy="630303"/>
      </dsp:txXfrm>
    </dsp:sp>
    <dsp:sp modelId="{258B088D-8AB8-0144-882D-625B87453531}">
      <dsp:nvSpPr>
        <dsp:cNvPr id="0" name=""/>
        <dsp:cNvSpPr/>
      </dsp:nvSpPr>
      <dsp:spPr>
        <a:xfrm>
          <a:off x="0" y="1322"/>
          <a:ext cx="2926080" cy="8731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B0604020202020204" pitchFamily="34" charset="0"/>
            <a:buNone/>
          </a:pPr>
          <a:r>
            <a:rPr lang="en-US" sz="1400" kern="1200" dirty="0">
              <a:latin typeface="Neue Haas Grotesk Text Pro"/>
              <a:cs typeface="Helvetica"/>
            </a:rPr>
            <a:t>Identifying a key stage in the Diamond's "science life cycle"</a:t>
          </a:r>
          <a:endParaRPr lang="en-GB" sz="1400" kern="1200" dirty="0"/>
        </a:p>
      </dsp:txBody>
      <dsp:txXfrm>
        <a:off x="42622" y="43944"/>
        <a:ext cx="2840836" cy="787880"/>
      </dsp:txXfrm>
    </dsp:sp>
    <dsp:sp modelId="{23DF95FA-AA5F-7346-AECF-19047E12F8FA}">
      <dsp:nvSpPr>
        <dsp:cNvPr id="0" name=""/>
        <dsp:cNvSpPr/>
      </dsp:nvSpPr>
      <dsp:spPr>
        <a:xfrm rot="5400000">
          <a:off x="5177790" y="-1246293"/>
          <a:ext cx="698499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latin typeface="Neue Haas Grotesk Text Pro"/>
              <a:ea typeface="+mn-lt"/>
              <a:cs typeface="+mn-lt"/>
            </a:rPr>
            <a:t>assess challenges and opportunities to scale the process</a:t>
          </a:r>
          <a:endParaRPr lang="en-GB" sz="1400" kern="1200" dirty="0"/>
        </a:p>
      </dsp:txBody>
      <dsp:txXfrm rot="-5400000">
        <a:off x="2926080" y="1039515"/>
        <a:ext cx="5167822" cy="630303"/>
      </dsp:txXfrm>
    </dsp:sp>
    <dsp:sp modelId="{09F75E83-1F04-794E-976F-8DC3D63A907C}">
      <dsp:nvSpPr>
        <dsp:cNvPr id="0" name=""/>
        <dsp:cNvSpPr/>
      </dsp:nvSpPr>
      <dsp:spPr>
        <a:xfrm>
          <a:off x="0" y="918104"/>
          <a:ext cx="2926080" cy="8731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Neue Haas Grotesk Text Pro"/>
              <a:ea typeface="+mn-lt"/>
              <a:cs typeface="+mn-lt"/>
            </a:rPr>
            <a:t>Evaluating the impact of proposed improvements</a:t>
          </a:r>
          <a:endParaRPr lang="en-GB" sz="1400" kern="1200" dirty="0"/>
        </a:p>
      </dsp:txBody>
      <dsp:txXfrm>
        <a:off x="42622" y="960726"/>
        <a:ext cx="2840836" cy="787880"/>
      </dsp:txXfrm>
    </dsp:sp>
    <dsp:sp modelId="{F84D2E46-4674-0640-AFFB-12E29C79B0E2}">
      <dsp:nvSpPr>
        <dsp:cNvPr id="0" name=""/>
        <dsp:cNvSpPr/>
      </dsp:nvSpPr>
      <dsp:spPr>
        <a:xfrm rot="5400000">
          <a:off x="5177790" y="-329512"/>
          <a:ext cx="698499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latin typeface="Neue Haas Grotesk Text Pro"/>
              <a:ea typeface="+mn-lt"/>
              <a:cs typeface="+mn-lt"/>
            </a:rPr>
            <a:t>contribute novel insight and possible solutions </a:t>
          </a:r>
          <a:endParaRPr lang="en-GB" sz="1400" kern="1200" dirty="0"/>
        </a:p>
      </dsp:txBody>
      <dsp:txXfrm rot="-5400000">
        <a:off x="2926080" y="1956296"/>
        <a:ext cx="5167822" cy="630303"/>
      </dsp:txXfrm>
    </dsp:sp>
    <dsp:sp modelId="{DECCEDE4-8341-654E-9A65-F55E62B126B5}">
      <dsp:nvSpPr>
        <dsp:cNvPr id="0" name=""/>
        <dsp:cNvSpPr/>
      </dsp:nvSpPr>
      <dsp:spPr>
        <a:xfrm>
          <a:off x="0" y="1834885"/>
          <a:ext cx="2926080" cy="8731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Neue Haas Grotesk Text Pro"/>
              <a:ea typeface="+mn-lt"/>
              <a:cs typeface="+mn-lt"/>
            </a:rPr>
            <a:t>Leveraging on and complementing the activities of existing communities and efforts</a:t>
          </a:r>
          <a:endParaRPr lang="en-GB" sz="1400" kern="1200" dirty="0"/>
        </a:p>
      </dsp:txBody>
      <dsp:txXfrm>
        <a:off x="42622" y="1877507"/>
        <a:ext cx="2840836" cy="7878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A37399-0651-2147-A9EC-A2DE80F40EE5}">
      <dsp:nvSpPr>
        <dsp:cNvPr id="0" name=""/>
        <dsp:cNvSpPr/>
      </dsp:nvSpPr>
      <dsp:spPr>
        <a:xfrm>
          <a:off x="1236" y="757926"/>
          <a:ext cx="2636333" cy="15817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Metadata requirements</a:t>
          </a:r>
        </a:p>
      </dsp:txBody>
      <dsp:txXfrm>
        <a:off x="47565" y="804255"/>
        <a:ext cx="2543675" cy="1489141"/>
      </dsp:txXfrm>
    </dsp:sp>
    <dsp:sp modelId="{75DA616D-C5CC-3742-ACF2-D47EEF82756A}">
      <dsp:nvSpPr>
        <dsp:cNvPr id="0" name=""/>
        <dsp:cNvSpPr/>
      </dsp:nvSpPr>
      <dsp:spPr>
        <a:xfrm>
          <a:off x="2901202" y="1221920"/>
          <a:ext cx="558902" cy="6538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300" kern="1200"/>
        </a:p>
      </dsp:txBody>
      <dsp:txXfrm>
        <a:off x="2901202" y="1352682"/>
        <a:ext cx="391231" cy="392286"/>
      </dsp:txXfrm>
    </dsp:sp>
    <dsp:sp modelId="{892D0729-88A0-A046-BD8E-11974EC01E8E}">
      <dsp:nvSpPr>
        <dsp:cNvPr id="0" name=""/>
        <dsp:cNvSpPr/>
      </dsp:nvSpPr>
      <dsp:spPr>
        <a:xfrm>
          <a:off x="3692102" y="757926"/>
          <a:ext cx="2636333" cy="15817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Machine-actionable metadata</a:t>
          </a:r>
        </a:p>
      </dsp:txBody>
      <dsp:txXfrm>
        <a:off x="3738431" y="804255"/>
        <a:ext cx="2543675" cy="148914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162559-1DEF-314D-85E7-9F2DF760F3EB}">
      <dsp:nvSpPr>
        <dsp:cNvPr id="0" name=""/>
        <dsp:cNvSpPr/>
      </dsp:nvSpPr>
      <dsp:spPr>
        <a:xfrm>
          <a:off x="4537" y="770088"/>
          <a:ext cx="1983851" cy="202376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+mn-lt"/>
              <a:cs typeface="Times New Roman" panose="02020603050405020304" pitchFamily="18" charset="0"/>
            </a:rPr>
            <a:t>External experts invited onto review panel</a:t>
          </a:r>
        </a:p>
      </dsp:txBody>
      <dsp:txXfrm>
        <a:off x="62642" y="828193"/>
        <a:ext cx="1867641" cy="1907550"/>
      </dsp:txXfrm>
    </dsp:sp>
    <dsp:sp modelId="{A7D8B0B0-CE9F-9542-B7A0-761E13E65A33}">
      <dsp:nvSpPr>
        <dsp:cNvPr id="0" name=""/>
        <dsp:cNvSpPr/>
      </dsp:nvSpPr>
      <dsp:spPr>
        <a:xfrm>
          <a:off x="2186773" y="1535971"/>
          <a:ext cx="420576" cy="4919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86773" y="1634370"/>
        <a:ext cx="294403" cy="295197"/>
      </dsp:txXfrm>
    </dsp:sp>
    <dsp:sp modelId="{C8698E81-C2A3-514E-9D70-88CEB6557868}">
      <dsp:nvSpPr>
        <dsp:cNvPr id="0" name=""/>
        <dsp:cNvSpPr/>
      </dsp:nvSpPr>
      <dsp:spPr>
        <a:xfrm>
          <a:off x="2781928" y="770088"/>
          <a:ext cx="1983851" cy="202376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+mn-lt"/>
              <a:cs typeface="Times New Roman" panose="02020603050405020304" pitchFamily="18" charset="0"/>
            </a:rPr>
            <a:t>Proposals are manually assigned to reviewers based on matched expertise</a:t>
          </a:r>
        </a:p>
      </dsp:txBody>
      <dsp:txXfrm>
        <a:off x="2840033" y="828193"/>
        <a:ext cx="1867641" cy="1907550"/>
      </dsp:txXfrm>
    </dsp:sp>
    <dsp:sp modelId="{65D293DC-76DB-F048-8567-08AFD132FFE5}">
      <dsp:nvSpPr>
        <dsp:cNvPr id="0" name=""/>
        <dsp:cNvSpPr/>
      </dsp:nvSpPr>
      <dsp:spPr>
        <a:xfrm>
          <a:off x="4964164" y="1535971"/>
          <a:ext cx="420576" cy="4919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64164" y="1634370"/>
        <a:ext cx="294403" cy="295197"/>
      </dsp:txXfrm>
    </dsp:sp>
    <dsp:sp modelId="{D7CDD807-2A98-354F-A18B-23AD8F5D1C92}">
      <dsp:nvSpPr>
        <dsp:cNvPr id="0" name=""/>
        <dsp:cNvSpPr/>
      </dsp:nvSpPr>
      <dsp:spPr>
        <a:xfrm>
          <a:off x="5559320" y="770088"/>
          <a:ext cx="1983851" cy="202376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+mn-lt"/>
              <a:cs typeface="Times New Roman" panose="02020603050405020304" pitchFamily="18" charset="0"/>
            </a:rPr>
            <a:t>Scientific review is conducted to judge the quality and potential impact of the experiment</a:t>
          </a:r>
        </a:p>
      </dsp:txBody>
      <dsp:txXfrm>
        <a:off x="5617425" y="828193"/>
        <a:ext cx="1867641" cy="1907550"/>
      </dsp:txXfrm>
    </dsp:sp>
    <dsp:sp modelId="{B27C994E-97F9-E14F-AC4A-1F6A51B1BF2A}">
      <dsp:nvSpPr>
        <dsp:cNvPr id="0" name=""/>
        <dsp:cNvSpPr/>
      </dsp:nvSpPr>
      <dsp:spPr>
        <a:xfrm>
          <a:off x="7741556" y="1535971"/>
          <a:ext cx="420576" cy="4919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41556" y="1634370"/>
        <a:ext cx="294403" cy="295197"/>
      </dsp:txXfrm>
    </dsp:sp>
    <dsp:sp modelId="{5DA97FF3-F56F-3B44-B6D6-4ACA13B5B336}">
      <dsp:nvSpPr>
        <dsp:cNvPr id="0" name=""/>
        <dsp:cNvSpPr/>
      </dsp:nvSpPr>
      <dsp:spPr>
        <a:xfrm>
          <a:off x="8336711" y="770088"/>
          <a:ext cx="1983851" cy="202376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+mn-lt"/>
              <a:cs typeface="Times New Roman" panose="02020603050405020304" pitchFamily="18" charset="0"/>
            </a:rPr>
            <a:t>Proposals are ranked, beamtime allocated down the list</a:t>
          </a:r>
        </a:p>
      </dsp:txBody>
      <dsp:txXfrm>
        <a:off x="8394816" y="828193"/>
        <a:ext cx="1867641" cy="190755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C9B8C9-9400-0D4B-837D-8DEB75F0F8AF}">
      <dsp:nvSpPr>
        <dsp:cNvPr id="0" name=""/>
        <dsp:cNvSpPr/>
      </dsp:nvSpPr>
      <dsp:spPr>
        <a:xfrm>
          <a:off x="3270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Proposal</a:t>
          </a:r>
        </a:p>
      </dsp:txBody>
      <dsp:txXfrm>
        <a:off x="25037" y="1759828"/>
        <a:ext cx="1195099" cy="699645"/>
      </dsp:txXfrm>
    </dsp:sp>
    <dsp:sp modelId="{146C5F1C-B0AC-5F40-8E48-0A80843BCCA8}">
      <dsp:nvSpPr>
        <dsp:cNvPr id="0" name=""/>
        <dsp:cNvSpPr/>
      </dsp:nvSpPr>
      <dsp:spPr>
        <a:xfrm>
          <a:off x="1365767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365767" y="2017496"/>
        <a:ext cx="183813" cy="184309"/>
      </dsp:txXfrm>
    </dsp:sp>
    <dsp:sp modelId="{FA5AF2E3-56E7-3C44-90BB-5111E0F425F3}">
      <dsp:nvSpPr>
        <dsp:cNvPr id="0" name=""/>
        <dsp:cNvSpPr/>
      </dsp:nvSpPr>
      <dsp:spPr>
        <a:xfrm>
          <a:off x="1737357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Proposal review</a:t>
          </a:r>
        </a:p>
      </dsp:txBody>
      <dsp:txXfrm>
        <a:off x="1759124" y="1759828"/>
        <a:ext cx="1195099" cy="699645"/>
      </dsp:txXfrm>
    </dsp:sp>
    <dsp:sp modelId="{57945D4C-149A-2A4D-B907-99855FB7A067}">
      <dsp:nvSpPr>
        <dsp:cNvPr id="0" name=""/>
        <dsp:cNvSpPr/>
      </dsp:nvSpPr>
      <dsp:spPr>
        <a:xfrm>
          <a:off x="3099853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099853" y="2017496"/>
        <a:ext cx="183813" cy="184309"/>
      </dsp:txXfrm>
    </dsp:sp>
    <dsp:sp modelId="{2C32D4BA-9F0F-7E4A-BC08-869F5597FD91}">
      <dsp:nvSpPr>
        <dsp:cNvPr id="0" name=""/>
        <dsp:cNvSpPr/>
      </dsp:nvSpPr>
      <dsp:spPr>
        <a:xfrm>
          <a:off x="3471443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Experiment</a:t>
          </a:r>
        </a:p>
      </dsp:txBody>
      <dsp:txXfrm>
        <a:off x="3493210" y="1759828"/>
        <a:ext cx="1195099" cy="699645"/>
      </dsp:txXfrm>
    </dsp:sp>
    <dsp:sp modelId="{6654E9D1-06CC-ED40-8599-F2A004854E5C}">
      <dsp:nvSpPr>
        <dsp:cNvPr id="0" name=""/>
        <dsp:cNvSpPr/>
      </dsp:nvSpPr>
      <dsp:spPr>
        <a:xfrm>
          <a:off x="4833940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4833940" y="2017496"/>
        <a:ext cx="183813" cy="184309"/>
      </dsp:txXfrm>
    </dsp:sp>
    <dsp:sp modelId="{27BD74CE-7A1B-494A-9AF4-2361D4C9968D}">
      <dsp:nvSpPr>
        <dsp:cNvPr id="0" name=""/>
        <dsp:cNvSpPr/>
      </dsp:nvSpPr>
      <dsp:spPr>
        <a:xfrm>
          <a:off x="5205530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storage</a:t>
          </a:r>
        </a:p>
      </dsp:txBody>
      <dsp:txXfrm>
        <a:off x="5227297" y="1759828"/>
        <a:ext cx="1195099" cy="699645"/>
      </dsp:txXfrm>
    </dsp:sp>
    <dsp:sp modelId="{6D06C971-A350-D947-B770-F7F1087D8CC5}">
      <dsp:nvSpPr>
        <dsp:cNvPr id="0" name=""/>
        <dsp:cNvSpPr/>
      </dsp:nvSpPr>
      <dsp:spPr>
        <a:xfrm>
          <a:off x="6568026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6568026" y="2017496"/>
        <a:ext cx="183813" cy="184309"/>
      </dsp:txXfrm>
    </dsp:sp>
    <dsp:sp modelId="{109FC63B-815A-044B-9CB3-3584585719A3}">
      <dsp:nvSpPr>
        <dsp:cNvPr id="0" name=""/>
        <dsp:cNvSpPr/>
      </dsp:nvSpPr>
      <dsp:spPr>
        <a:xfrm>
          <a:off x="6939616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analysis</a:t>
          </a:r>
        </a:p>
      </dsp:txBody>
      <dsp:txXfrm>
        <a:off x="6961383" y="1759828"/>
        <a:ext cx="1195099" cy="699645"/>
      </dsp:txXfrm>
    </dsp:sp>
    <dsp:sp modelId="{7E901CF2-206D-934B-9DFE-9BDA2789A423}">
      <dsp:nvSpPr>
        <dsp:cNvPr id="0" name=""/>
        <dsp:cNvSpPr/>
      </dsp:nvSpPr>
      <dsp:spPr>
        <a:xfrm>
          <a:off x="8302113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8302113" y="2017496"/>
        <a:ext cx="183813" cy="184309"/>
      </dsp:txXfrm>
    </dsp:sp>
    <dsp:sp modelId="{2193BEBF-9AC7-8E4C-9212-4B1ADDB160D1}">
      <dsp:nvSpPr>
        <dsp:cNvPr id="0" name=""/>
        <dsp:cNvSpPr/>
      </dsp:nvSpPr>
      <dsp:spPr>
        <a:xfrm>
          <a:off x="8673703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Experimental report</a:t>
          </a:r>
        </a:p>
      </dsp:txBody>
      <dsp:txXfrm>
        <a:off x="8695470" y="1759828"/>
        <a:ext cx="1195099" cy="699645"/>
      </dsp:txXfrm>
    </dsp:sp>
    <dsp:sp modelId="{B75550CF-AAB3-9F4A-93B7-64480B40F683}">
      <dsp:nvSpPr>
        <dsp:cNvPr id="0" name=""/>
        <dsp:cNvSpPr/>
      </dsp:nvSpPr>
      <dsp:spPr>
        <a:xfrm>
          <a:off x="10036200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0036200" y="2017496"/>
        <a:ext cx="183813" cy="184309"/>
      </dsp:txXfrm>
    </dsp:sp>
    <dsp:sp modelId="{5A944E93-1887-254C-92A5-75B0F6FA9D04}">
      <dsp:nvSpPr>
        <dsp:cNvPr id="0" name=""/>
        <dsp:cNvSpPr/>
      </dsp:nvSpPr>
      <dsp:spPr>
        <a:xfrm>
          <a:off x="10407789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Record publications</a:t>
          </a:r>
        </a:p>
      </dsp:txBody>
      <dsp:txXfrm>
        <a:off x="10429556" y="1759828"/>
        <a:ext cx="1195099" cy="6996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2B7660-63D1-7943-8ED0-C50172C702C3}">
      <dsp:nvSpPr>
        <dsp:cNvPr id="0" name=""/>
        <dsp:cNvSpPr/>
      </dsp:nvSpPr>
      <dsp:spPr>
        <a:xfrm>
          <a:off x="0" y="151658"/>
          <a:ext cx="8526169" cy="17334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/>
        </a:p>
      </dsp:txBody>
      <dsp:txXfrm>
        <a:off x="50770" y="202428"/>
        <a:ext cx="8424629" cy="1631878"/>
      </dsp:txXfrm>
    </dsp:sp>
    <dsp:sp modelId="{C5EF9FF8-4BAD-E240-9E5C-AA8627609423}">
      <dsp:nvSpPr>
        <dsp:cNvPr id="0" name=""/>
        <dsp:cNvSpPr/>
      </dsp:nvSpPr>
      <dsp:spPr>
        <a:xfrm>
          <a:off x="3066" y="1959159"/>
          <a:ext cx="2691341" cy="1733418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Comprehensive </a:t>
          </a:r>
          <a:r>
            <a:rPr lang="en-GB" sz="1500" b="1" kern="1200" dirty="0"/>
            <a:t>provenance</a:t>
          </a:r>
          <a:r>
            <a:rPr lang="en-GB" sz="1500" kern="1200" dirty="0"/>
            <a:t> and workflows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i="1" kern="1200" dirty="0"/>
            <a:t>To contextualise data and enable its use in practical settings</a:t>
          </a:r>
        </a:p>
      </dsp:txBody>
      <dsp:txXfrm>
        <a:off x="53836" y="2009929"/>
        <a:ext cx="2589801" cy="1631878"/>
      </dsp:txXfrm>
    </dsp:sp>
    <dsp:sp modelId="{56B008CF-AEA0-F246-A93A-CBD1DC1E3447}">
      <dsp:nvSpPr>
        <dsp:cNvPr id="0" name=""/>
        <dsp:cNvSpPr/>
      </dsp:nvSpPr>
      <dsp:spPr>
        <a:xfrm>
          <a:off x="2920480" y="1959159"/>
          <a:ext cx="2691341" cy="1733418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Terms of</a:t>
          </a:r>
          <a:r>
            <a:rPr lang="en-GB" sz="1500" b="0" kern="1200" dirty="0"/>
            <a:t> </a:t>
          </a:r>
          <a:r>
            <a:rPr lang="en-GB" sz="1500" b="1" kern="1200" dirty="0"/>
            <a:t>access</a:t>
          </a:r>
          <a:r>
            <a:rPr lang="en-GB" sz="1500" b="0" kern="1200" dirty="0"/>
            <a:t> </a:t>
          </a:r>
          <a:r>
            <a:rPr lang="en-GB" sz="1500" kern="1200" dirty="0"/>
            <a:t>being maximally open but as restricted as required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i="1" kern="1200" dirty="0"/>
            <a:t>To understand how to access data</a:t>
          </a:r>
        </a:p>
      </dsp:txBody>
      <dsp:txXfrm>
        <a:off x="2971250" y="2009929"/>
        <a:ext cx="2589801" cy="1631878"/>
      </dsp:txXfrm>
    </dsp:sp>
    <dsp:sp modelId="{640BC064-7657-404F-BF6D-E76E128D9EAF}">
      <dsp:nvSpPr>
        <dsp:cNvPr id="0" name=""/>
        <dsp:cNvSpPr/>
      </dsp:nvSpPr>
      <dsp:spPr>
        <a:xfrm>
          <a:off x="5837894" y="1959159"/>
          <a:ext cx="2691341" cy="1733418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Disambiguate </a:t>
          </a:r>
          <a:r>
            <a:rPr lang="en-GB" sz="1500" b="1" kern="1200" dirty="0"/>
            <a:t>use conditions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i="1" kern="1200" dirty="0"/>
            <a:t>To promote innovation and reuse</a:t>
          </a:r>
        </a:p>
      </dsp:txBody>
      <dsp:txXfrm>
        <a:off x="5888664" y="2009929"/>
        <a:ext cx="2589801" cy="16318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BA895E-2D19-9141-9373-256F87CE1AC9}">
      <dsp:nvSpPr>
        <dsp:cNvPr id="0" name=""/>
        <dsp:cNvSpPr/>
      </dsp:nvSpPr>
      <dsp:spPr>
        <a:xfrm rot="5400000">
          <a:off x="6653988" y="-2926991"/>
          <a:ext cx="520416" cy="6507479"/>
        </a:xfrm>
        <a:prstGeom prst="round2Same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"/>
            <a:buChar char="•"/>
          </a:pPr>
          <a:r>
            <a:rPr lang="en-US" sz="1300" kern="1200" dirty="0">
              <a:cs typeface="Arial"/>
            </a:rPr>
            <a:t>Deliver higher quality data service to </a:t>
          </a:r>
          <a:r>
            <a:rPr lang="en-US" sz="1300" b="1" kern="1200" dirty="0">
              <a:cs typeface="Arial"/>
            </a:rPr>
            <a:t>users​</a:t>
          </a:r>
          <a:endParaRPr lang="en-GB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cs typeface="Arial"/>
            </a:rPr>
            <a:t>Improve the data management system for </a:t>
          </a:r>
          <a:r>
            <a:rPr lang="en-US" sz="1300" b="1" kern="1200" dirty="0">
              <a:cs typeface="Arial"/>
            </a:rPr>
            <a:t>data managers​</a:t>
          </a:r>
        </a:p>
      </dsp:txBody>
      <dsp:txXfrm rot="-5400000">
        <a:off x="3660457" y="91945"/>
        <a:ext cx="6482074" cy="469606"/>
      </dsp:txXfrm>
    </dsp:sp>
    <dsp:sp modelId="{747855F3-0633-8240-AFD1-09F8AD9F813E}">
      <dsp:nvSpPr>
        <dsp:cNvPr id="0" name=""/>
        <dsp:cNvSpPr/>
      </dsp:nvSpPr>
      <dsp:spPr>
        <a:xfrm>
          <a:off x="0" y="1487"/>
          <a:ext cx="3660457" cy="650521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800" kern="1200" dirty="0"/>
            <a:t>1. To be a world leading facility in research</a:t>
          </a:r>
          <a:endParaRPr lang="en-GB" sz="1800" kern="1200" dirty="0"/>
        </a:p>
      </dsp:txBody>
      <dsp:txXfrm>
        <a:off x="31756" y="33243"/>
        <a:ext cx="3596945" cy="587009"/>
      </dsp:txXfrm>
    </dsp:sp>
    <dsp:sp modelId="{3F5B08E6-C85F-A24E-BF0C-78257DED65A9}">
      <dsp:nvSpPr>
        <dsp:cNvPr id="0" name=""/>
        <dsp:cNvSpPr/>
      </dsp:nvSpPr>
      <dsp:spPr>
        <a:xfrm rot="5400000">
          <a:off x="6653988" y="-2243944"/>
          <a:ext cx="520416" cy="6507479"/>
        </a:xfrm>
        <a:prstGeom prst="round2Same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"/>
            <a:buChar char="•"/>
          </a:pPr>
          <a:r>
            <a:rPr lang="en-GB" sz="1300" kern="1200" dirty="0">
              <a:cs typeface="Arial"/>
            </a:rPr>
            <a:t>Enhance the reputation of </a:t>
          </a:r>
          <a:r>
            <a:rPr lang="en-GB" sz="1300" b="1" kern="1200" dirty="0">
              <a:cs typeface="Arial"/>
            </a:rPr>
            <a:t>Diamond</a:t>
          </a:r>
          <a:endParaRPr lang="en-GB" sz="1300" b="1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"/>
            <a:buChar char="•"/>
          </a:pPr>
          <a:r>
            <a:rPr lang="en-GB" sz="1300" kern="1200" dirty="0">
              <a:cs typeface="Arial"/>
            </a:rPr>
            <a:t>Increase visibility for </a:t>
          </a:r>
          <a:r>
            <a:rPr lang="en-GB" sz="1300" b="1" kern="1200" dirty="0">
              <a:cs typeface="Arial"/>
            </a:rPr>
            <a:t>users</a:t>
          </a:r>
          <a:r>
            <a:rPr lang="en-US" sz="1300" kern="1200" dirty="0">
              <a:highlight>
                <a:srgbClr val="FFFF00"/>
              </a:highlight>
              <a:cs typeface="Arial"/>
            </a:rPr>
            <a:t>​​</a:t>
          </a:r>
          <a:endParaRPr lang="en-GB" sz="1300" kern="1200" dirty="0">
            <a:highlight>
              <a:srgbClr val="FFFF00"/>
            </a:highlight>
          </a:endParaRPr>
        </a:p>
      </dsp:txBody>
      <dsp:txXfrm rot="-5400000">
        <a:off x="3660457" y="774992"/>
        <a:ext cx="6482074" cy="469606"/>
      </dsp:txXfrm>
    </dsp:sp>
    <dsp:sp modelId="{A7F4AAFC-EDBB-664C-ADA6-4745ED61AB2E}">
      <dsp:nvSpPr>
        <dsp:cNvPr id="0" name=""/>
        <dsp:cNvSpPr/>
      </dsp:nvSpPr>
      <dsp:spPr>
        <a:xfrm>
          <a:off x="0" y="684535"/>
          <a:ext cx="3660457" cy="650521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2. To maximise the impact of Diamond</a:t>
          </a:r>
        </a:p>
      </dsp:txBody>
      <dsp:txXfrm>
        <a:off x="31756" y="716291"/>
        <a:ext cx="3596945" cy="587009"/>
      </dsp:txXfrm>
    </dsp:sp>
    <dsp:sp modelId="{FAE9712C-7A6B-A048-BC58-3BAEBA6B3C74}">
      <dsp:nvSpPr>
        <dsp:cNvPr id="0" name=""/>
        <dsp:cNvSpPr/>
      </dsp:nvSpPr>
      <dsp:spPr>
        <a:xfrm rot="5400000">
          <a:off x="6653988" y="-1560896"/>
          <a:ext cx="520416" cy="6507479"/>
        </a:xfrm>
        <a:prstGeom prst="round2Same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"/>
            <a:buChar char="•"/>
          </a:pPr>
          <a:r>
            <a:rPr lang="en-GB" sz="1300" kern="1200" dirty="0">
              <a:latin typeface="Roboto"/>
              <a:cs typeface="Arial"/>
            </a:rPr>
            <a:t>Maximise investment returns for </a:t>
          </a:r>
          <a:r>
            <a:rPr lang="en-GB" sz="1300" b="1" kern="1200" dirty="0">
              <a:latin typeface="Roboto"/>
              <a:cs typeface="Arial"/>
            </a:rPr>
            <a:t>funders</a:t>
          </a:r>
          <a:r>
            <a:rPr lang="en-US" sz="1300" kern="1200" dirty="0">
              <a:latin typeface="Roboto"/>
              <a:cs typeface="Arial"/>
            </a:rPr>
            <a:t>​</a:t>
          </a:r>
          <a:endParaRPr lang="en-GB" sz="1300" kern="1200" dirty="0"/>
        </a:p>
      </dsp:txBody>
      <dsp:txXfrm rot="-5400000">
        <a:off x="3660457" y="1458040"/>
        <a:ext cx="6482074" cy="469606"/>
      </dsp:txXfrm>
    </dsp:sp>
    <dsp:sp modelId="{E61DB023-4EFA-AF43-84B5-8069AFF50030}">
      <dsp:nvSpPr>
        <dsp:cNvPr id="0" name=""/>
        <dsp:cNvSpPr/>
      </dsp:nvSpPr>
      <dsp:spPr>
        <a:xfrm>
          <a:off x="0" y="1367582"/>
          <a:ext cx="3660457" cy="650521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3. To ensure the sustainability of Diamond</a:t>
          </a:r>
        </a:p>
      </dsp:txBody>
      <dsp:txXfrm>
        <a:off x="31756" y="1399338"/>
        <a:ext cx="3596945" cy="587009"/>
      </dsp:txXfrm>
    </dsp:sp>
    <dsp:sp modelId="{7A08A042-AB04-5A45-9861-4C49DFAC39AE}">
      <dsp:nvSpPr>
        <dsp:cNvPr id="0" name=""/>
        <dsp:cNvSpPr/>
      </dsp:nvSpPr>
      <dsp:spPr>
        <a:xfrm rot="5400000">
          <a:off x="6653988" y="-877849"/>
          <a:ext cx="520416" cy="6507479"/>
        </a:xfrm>
        <a:prstGeom prst="round2Same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300" kern="1200" dirty="0">
              <a:latin typeface="Roboto"/>
              <a:cs typeface="Arial"/>
            </a:rPr>
            <a:t>Promote transparency and </a:t>
          </a:r>
          <a:r>
            <a:rPr lang="en-GB" sz="1300" b="1" kern="1200" dirty="0">
              <a:latin typeface="Roboto"/>
              <a:cs typeface="Arial"/>
            </a:rPr>
            <a:t>public</a:t>
          </a:r>
          <a:r>
            <a:rPr lang="en-GB" sz="1300" kern="1200" dirty="0">
              <a:latin typeface="Roboto"/>
              <a:cs typeface="Arial"/>
            </a:rPr>
            <a:t> trust in science</a:t>
          </a:r>
          <a:r>
            <a:rPr lang="en-US" sz="1300" kern="1200" dirty="0">
              <a:latin typeface="Roboto"/>
              <a:cs typeface="Arial"/>
            </a:rPr>
            <a:t>​</a:t>
          </a:r>
          <a:endParaRPr lang="en-GB" sz="1300" kern="1200" dirty="0"/>
        </a:p>
      </dsp:txBody>
      <dsp:txXfrm rot="-5400000">
        <a:off x="3660457" y="2141087"/>
        <a:ext cx="6482074" cy="469606"/>
      </dsp:txXfrm>
    </dsp:sp>
    <dsp:sp modelId="{56AA5B80-6C2D-0843-98FD-9146306AA35A}">
      <dsp:nvSpPr>
        <dsp:cNvPr id="0" name=""/>
        <dsp:cNvSpPr/>
      </dsp:nvSpPr>
      <dsp:spPr>
        <a:xfrm>
          <a:off x="0" y="2050629"/>
          <a:ext cx="3660457" cy="650521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4. To engage the public</a:t>
          </a:r>
        </a:p>
      </dsp:txBody>
      <dsp:txXfrm>
        <a:off x="31756" y="2082385"/>
        <a:ext cx="3596945" cy="587009"/>
      </dsp:txXfrm>
    </dsp:sp>
    <dsp:sp modelId="{39A3955F-9CB0-6847-8B63-88059CE763D1}">
      <dsp:nvSpPr>
        <dsp:cNvPr id="0" name=""/>
        <dsp:cNvSpPr/>
      </dsp:nvSpPr>
      <dsp:spPr>
        <a:xfrm rot="5400000">
          <a:off x="6653988" y="-194802"/>
          <a:ext cx="520416" cy="6507479"/>
        </a:xfrm>
        <a:prstGeom prst="round2Same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300" kern="1200" dirty="0">
              <a:cs typeface="Arial"/>
            </a:rPr>
            <a:t>Help </a:t>
          </a:r>
          <a:r>
            <a:rPr lang="en-GB" sz="1300" b="1" kern="1200" dirty="0">
              <a:cs typeface="Arial"/>
            </a:rPr>
            <a:t>Diamond</a:t>
          </a:r>
          <a:r>
            <a:rPr lang="en-GB" sz="1300" kern="1200" dirty="0">
              <a:cs typeface="Arial"/>
            </a:rPr>
            <a:t> guide strategic decisions regarding future capabilities, specializations, or expansions</a:t>
          </a:r>
          <a:r>
            <a:rPr lang="en-US" sz="1300" kern="1200" dirty="0">
              <a:cs typeface="Arial"/>
            </a:rPr>
            <a:t>​</a:t>
          </a:r>
          <a:endParaRPr lang="en-GB" sz="1300" kern="1200" dirty="0"/>
        </a:p>
      </dsp:txBody>
      <dsp:txXfrm rot="-5400000">
        <a:off x="3660457" y="2824134"/>
        <a:ext cx="6482074" cy="469606"/>
      </dsp:txXfrm>
    </dsp:sp>
    <dsp:sp modelId="{2BBEFF00-428F-024F-AFAA-FD01663745D0}">
      <dsp:nvSpPr>
        <dsp:cNvPr id="0" name=""/>
        <dsp:cNvSpPr/>
      </dsp:nvSpPr>
      <dsp:spPr>
        <a:xfrm>
          <a:off x="0" y="2733676"/>
          <a:ext cx="3660457" cy="650521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5. To plan for Diamond’s future</a:t>
          </a:r>
        </a:p>
      </dsp:txBody>
      <dsp:txXfrm>
        <a:off x="31756" y="2765432"/>
        <a:ext cx="3596945" cy="5870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B898CF-D679-1D41-8619-38C8501035A3}">
      <dsp:nvSpPr>
        <dsp:cNvPr id="0" name=""/>
        <dsp:cNvSpPr/>
      </dsp:nvSpPr>
      <dsp:spPr>
        <a:xfrm>
          <a:off x="6128198" y="3263057"/>
          <a:ext cx="91440" cy="2715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673C1-35E9-1D41-839E-D1DD23B8190E}">
      <dsp:nvSpPr>
        <dsp:cNvPr id="0" name=""/>
        <dsp:cNvSpPr/>
      </dsp:nvSpPr>
      <dsp:spPr>
        <a:xfrm>
          <a:off x="3320807" y="2398564"/>
          <a:ext cx="2853111" cy="271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063"/>
              </a:lnTo>
              <a:lnTo>
                <a:pt x="2853111" y="185063"/>
              </a:lnTo>
              <a:lnTo>
                <a:pt x="2853111" y="2715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CDA727-386A-A240-BF3A-7BBAE6FA7DC7}">
      <dsp:nvSpPr>
        <dsp:cNvPr id="0" name=""/>
        <dsp:cNvSpPr/>
      </dsp:nvSpPr>
      <dsp:spPr>
        <a:xfrm>
          <a:off x="4462051" y="3263057"/>
          <a:ext cx="570622" cy="271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063"/>
              </a:lnTo>
              <a:lnTo>
                <a:pt x="570622" y="185063"/>
              </a:lnTo>
              <a:lnTo>
                <a:pt x="570622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7BCCFC-1430-8A4F-813B-2DEBAE84DD21}">
      <dsp:nvSpPr>
        <dsp:cNvPr id="0" name=""/>
        <dsp:cNvSpPr/>
      </dsp:nvSpPr>
      <dsp:spPr>
        <a:xfrm>
          <a:off x="3891429" y="3263057"/>
          <a:ext cx="570622" cy="271564"/>
        </a:xfrm>
        <a:custGeom>
          <a:avLst/>
          <a:gdLst/>
          <a:ahLst/>
          <a:cxnLst/>
          <a:rect l="0" t="0" r="0" b="0"/>
          <a:pathLst>
            <a:path>
              <a:moveTo>
                <a:pt x="570622" y="0"/>
              </a:moveTo>
              <a:lnTo>
                <a:pt x="570622" y="185063"/>
              </a:lnTo>
              <a:lnTo>
                <a:pt x="0" y="185063"/>
              </a:lnTo>
              <a:lnTo>
                <a:pt x="0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C99CAB-3D6E-6C47-8819-DCC29881FA56}">
      <dsp:nvSpPr>
        <dsp:cNvPr id="0" name=""/>
        <dsp:cNvSpPr/>
      </dsp:nvSpPr>
      <dsp:spPr>
        <a:xfrm>
          <a:off x="3320807" y="2398564"/>
          <a:ext cx="1141244" cy="2715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063"/>
              </a:lnTo>
              <a:lnTo>
                <a:pt x="1141244" y="185063"/>
              </a:lnTo>
              <a:lnTo>
                <a:pt x="1141244" y="2715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DE505E-BECC-A347-B8FA-26DC88DFE455}">
      <dsp:nvSpPr>
        <dsp:cNvPr id="0" name=""/>
        <dsp:cNvSpPr/>
      </dsp:nvSpPr>
      <dsp:spPr>
        <a:xfrm>
          <a:off x="2704465" y="3263057"/>
          <a:ext cx="91440" cy="2715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B43F01-30B2-2449-9FE0-59B03AAD1887}">
      <dsp:nvSpPr>
        <dsp:cNvPr id="0" name=""/>
        <dsp:cNvSpPr/>
      </dsp:nvSpPr>
      <dsp:spPr>
        <a:xfrm>
          <a:off x="2750185" y="2398564"/>
          <a:ext cx="570622" cy="271564"/>
        </a:xfrm>
        <a:custGeom>
          <a:avLst/>
          <a:gdLst/>
          <a:ahLst/>
          <a:cxnLst/>
          <a:rect l="0" t="0" r="0" b="0"/>
          <a:pathLst>
            <a:path>
              <a:moveTo>
                <a:pt x="570622" y="0"/>
              </a:moveTo>
              <a:lnTo>
                <a:pt x="570622" y="185063"/>
              </a:lnTo>
              <a:lnTo>
                <a:pt x="0" y="185063"/>
              </a:lnTo>
              <a:lnTo>
                <a:pt x="0" y="2715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1AD00B-D2B1-0544-A8C6-FDBA4126C099}">
      <dsp:nvSpPr>
        <dsp:cNvPr id="0" name=""/>
        <dsp:cNvSpPr/>
      </dsp:nvSpPr>
      <dsp:spPr>
        <a:xfrm>
          <a:off x="1563220" y="3263057"/>
          <a:ext cx="91440" cy="2715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8E193B-E6F2-EC42-80CE-4B4C4BD5F164}">
      <dsp:nvSpPr>
        <dsp:cNvPr id="0" name=""/>
        <dsp:cNvSpPr/>
      </dsp:nvSpPr>
      <dsp:spPr>
        <a:xfrm>
          <a:off x="1608940" y="2398564"/>
          <a:ext cx="1711866" cy="271564"/>
        </a:xfrm>
        <a:custGeom>
          <a:avLst/>
          <a:gdLst/>
          <a:ahLst/>
          <a:cxnLst/>
          <a:rect l="0" t="0" r="0" b="0"/>
          <a:pathLst>
            <a:path>
              <a:moveTo>
                <a:pt x="1711866" y="0"/>
              </a:moveTo>
              <a:lnTo>
                <a:pt x="1711866" y="185063"/>
              </a:lnTo>
              <a:lnTo>
                <a:pt x="0" y="185063"/>
              </a:lnTo>
              <a:lnTo>
                <a:pt x="0" y="2715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4DC2CF-D9E6-B140-B882-5A35DBFFB11C}">
      <dsp:nvSpPr>
        <dsp:cNvPr id="0" name=""/>
        <dsp:cNvSpPr/>
      </dsp:nvSpPr>
      <dsp:spPr>
        <a:xfrm>
          <a:off x="421976" y="3263057"/>
          <a:ext cx="91440" cy="2715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156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56D3E2-571E-BC42-9F69-6394B2C1F428}">
      <dsp:nvSpPr>
        <dsp:cNvPr id="0" name=""/>
        <dsp:cNvSpPr/>
      </dsp:nvSpPr>
      <dsp:spPr>
        <a:xfrm>
          <a:off x="467696" y="2398564"/>
          <a:ext cx="2853111" cy="271564"/>
        </a:xfrm>
        <a:custGeom>
          <a:avLst/>
          <a:gdLst/>
          <a:ahLst/>
          <a:cxnLst/>
          <a:rect l="0" t="0" r="0" b="0"/>
          <a:pathLst>
            <a:path>
              <a:moveTo>
                <a:pt x="2853111" y="0"/>
              </a:moveTo>
              <a:lnTo>
                <a:pt x="2853111" y="185063"/>
              </a:lnTo>
              <a:lnTo>
                <a:pt x="0" y="185063"/>
              </a:lnTo>
              <a:lnTo>
                <a:pt x="0" y="2715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D0FCD2-C520-6F4F-A833-0F5C76598FFF}">
      <dsp:nvSpPr>
        <dsp:cNvPr id="0" name=""/>
        <dsp:cNvSpPr/>
      </dsp:nvSpPr>
      <dsp:spPr>
        <a:xfrm>
          <a:off x="2853934" y="1805636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A75AE-1642-3748-8B3A-71305CFA9D17}">
      <dsp:nvSpPr>
        <dsp:cNvPr id="0" name=""/>
        <dsp:cNvSpPr/>
      </dsp:nvSpPr>
      <dsp:spPr>
        <a:xfrm>
          <a:off x="2957684" y="1904198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1"/>
            </a:rPr>
            <a:t>European science clusters</a:t>
          </a:r>
          <a:endParaRPr lang="en-GB" sz="900" kern="1200" dirty="0"/>
        </a:p>
      </dsp:txBody>
      <dsp:txXfrm>
        <a:off x="2975050" y="1921564"/>
        <a:ext cx="899013" cy="558196"/>
      </dsp:txXfrm>
    </dsp:sp>
    <dsp:sp modelId="{F433FCC2-ABDA-824E-8F22-177C1EDFE999}">
      <dsp:nvSpPr>
        <dsp:cNvPr id="0" name=""/>
        <dsp:cNvSpPr/>
      </dsp:nvSpPr>
      <dsp:spPr>
        <a:xfrm>
          <a:off x="823" y="2670128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107F5-50D7-3C41-B451-3B7E5593171A}">
      <dsp:nvSpPr>
        <dsp:cNvPr id="0" name=""/>
        <dsp:cNvSpPr/>
      </dsp:nvSpPr>
      <dsp:spPr>
        <a:xfrm>
          <a:off x="104572" y="2768690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/>
            <a:t>Astronomy &amp; Particle Physics</a:t>
          </a:r>
        </a:p>
      </dsp:txBody>
      <dsp:txXfrm>
        <a:off x="121938" y="2786056"/>
        <a:ext cx="899013" cy="558196"/>
      </dsp:txXfrm>
    </dsp:sp>
    <dsp:sp modelId="{80129781-0073-B74C-AA92-3A4EA1322884}">
      <dsp:nvSpPr>
        <dsp:cNvPr id="0" name=""/>
        <dsp:cNvSpPr/>
      </dsp:nvSpPr>
      <dsp:spPr>
        <a:xfrm>
          <a:off x="823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FBD5A-EE4E-4D49-B65B-C474AD202871}">
      <dsp:nvSpPr>
        <dsp:cNvPr id="0" name=""/>
        <dsp:cNvSpPr/>
      </dsp:nvSpPr>
      <dsp:spPr>
        <a:xfrm>
          <a:off x="104572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2"/>
            </a:rPr>
            <a:t>ESCAPE</a:t>
          </a:r>
          <a:endParaRPr lang="en-GB" sz="900" kern="1200" dirty="0"/>
        </a:p>
      </dsp:txBody>
      <dsp:txXfrm>
        <a:off x="121938" y="3650549"/>
        <a:ext cx="899013" cy="558196"/>
      </dsp:txXfrm>
    </dsp:sp>
    <dsp:sp modelId="{02B3C513-BB06-B742-AD9C-4D0231EB9EE5}">
      <dsp:nvSpPr>
        <dsp:cNvPr id="0" name=""/>
        <dsp:cNvSpPr/>
      </dsp:nvSpPr>
      <dsp:spPr>
        <a:xfrm>
          <a:off x="1142067" y="2670128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FEB81F-951E-CB4F-9E18-C127AA400D46}">
      <dsp:nvSpPr>
        <dsp:cNvPr id="0" name=""/>
        <dsp:cNvSpPr/>
      </dsp:nvSpPr>
      <dsp:spPr>
        <a:xfrm>
          <a:off x="1245817" y="2768690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/>
            <a:t>Environmental Science</a:t>
          </a:r>
        </a:p>
      </dsp:txBody>
      <dsp:txXfrm>
        <a:off x="1263183" y="2786056"/>
        <a:ext cx="899013" cy="558196"/>
      </dsp:txXfrm>
    </dsp:sp>
    <dsp:sp modelId="{BA7EF581-C121-AF43-BF8A-62FAD5C9602B}">
      <dsp:nvSpPr>
        <dsp:cNvPr id="0" name=""/>
        <dsp:cNvSpPr/>
      </dsp:nvSpPr>
      <dsp:spPr>
        <a:xfrm>
          <a:off x="1142067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AA1EFE-DC61-A145-9F9A-BEA95094172B}">
      <dsp:nvSpPr>
        <dsp:cNvPr id="0" name=""/>
        <dsp:cNvSpPr/>
      </dsp:nvSpPr>
      <dsp:spPr>
        <a:xfrm>
          <a:off x="1245817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3"/>
            </a:rPr>
            <a:t>ENVRI-FAIR</a:t>
          </a:r>
          <a:endParaRPr lang="en-GB" sz="900" kern="1200" dirty="0"/>
        </a:p>
      </dsp:txBody>
      <dsp:txXfrm>
        <a:off x="1263183" y="3650549"/>
        <a:ext cx="899013" cy="558196"/>
      </dsp:txXfrm>
    </dsp:sp>
    <dsp:sp modelId="{6D61AA5E-98D2-134A-A4EC-146272670D84}">
      <dsp:nvSpPr>
        <dsp:cNvPr id="0" name=""/>
        <dsp:cNvSpPr/>
      </dsp:nvSpPr>
      <dsp:spPr>
        <a:xfrm>
          <a:off x="2283312" y="2670128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36B86C-1D1F-644E-B2EB-D8D2E6DBFD2A}">
      <dsp:nvSpPr>
        <dsp:cNvPr id="0" name=""/>
        <dsp:cNvSpPr/>
      </dsp:nvSpPr>
      <dsp:spPr>
        <a:xfrm>
          <a:off x="2387061" y="2768690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/>
            <a:t>Social Sciences &amp; Humanities</a:t>
          </a:r>
        </a:p>
      </dsp:txBody>
      <dsp:txXfrm>
        <a:off x="2404427" y="2786056"/>
        <a:ext cx="899013" cy="558196"/>
      </dsp:txXfrm>
    </dsp:sp>
    <dsp:sp modelId="{8FF702CF-653E-D446-9FBF-692A7E284C89}">
      <dsp:nvSpPr>
        <dsp:cNvPr id="0" name=""/>
        <dsp:cNvSpPr/>
      </dsp:nvSpPr>
      <dsp:spPr>
        <a:xfrm>
          <a:off x="2283312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3D0DF2-CDAB-334A-82C4-C4D2D495F363}">
      <dsp:nvSpPr>
        <dsp:cNvPr id="0" name=""/>
        <dsp:cNvSpPr/>
      </dsp:nvSpPr>
      <dsp:spPr>
        <a:xfrm>
          <a:off x="2387061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4"/>
            </a:rPr>
            <a:t>SSHOC</a:t>
          </a:r>
          <a:endParaRPr lang="en-GB" sz="900" kern="1200" dirty="0"/>
        </a:p>
      </dsp:txBody>
      <dsp:txXfrm>
        <a:off x="2404427" y="3650549"/>
        <a:ext cx="899013" cy="558196"/>
      </dsp:txXfrm>
    </dsp:sp>
    <dsp:sp modelId="{946C7D7D-B216-394A-926F-4CAED4E203AE}">
      <dsp:nvSpPr>
        <dsp:cNvPr id="0" name=""/>
        <dsp:cNvSpPr/>
      </dsp:nvSpPr>
      <dsp:spPr>
        <a:xfrm>
          <a:off x="3995178" y="2670128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F9FE9-615C-074D-B604-AEC7C2EA4D78}">
      <dsp:nvSpPr>
        <dsp:cNvPr id="0" name=""/>
        <dsp:cNvSpPr/>
      </dsp:nvSpPr>
      <dsp:spPr>
        <a:xfrm>
          <a:off x="4098928" y="2768690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>
              <a:highlight>
                <a:srgbClr val="FFFF00"/>
              </a:highlight>
            </a:rPr>
            <a:t>Photon &amp; Neutron Science</a:t>
          </a:r>
        </a:p>
      </dsp:txBody>
      <dsp:txXfrm>
        <a:off x="4116294" y="2786056"/>
        <a:ext cx="899013" cy="558196"/>
      </dsp:txXfrm>
    </dsp:sp>
    <dsp:sp modelId="{ADD66607-2A66-1747-8B4C-B6301CE6FCBD}">
      <dsp:nvSpPr>
        <dsp:cNvPr id="0" name=""/>
        <dsp:cNvSpPr/>
      </dsp:nvSpPr>
      <dsp:spPr>
        <a:xfrm>
          <a:off x="3424556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09C2E0-69B9-2F44-BE15-1887ECAF7FB4}">
      <dsp:nvSpPr>
        <dsp:cNvPr id="0" name=""/>
        <dsp:cNvSpPr/>
      </dsp:nvSpPr>
      <dsp:spPr>
        <a:xfrm>
          <a:off x="3528306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hlinkClick xmlns:r="http://schemas.openxmlformats.org/officeDocument/2006/relationships" r:id="rId5"/>
            </a:rPr>
            <a:t>PaNOSC</a:t>
          </a:r>
          <a:endParaRPr lang="en-GB" sz="900" kern="1200" dirty="0"/>
        </a:p>
      </dsp:txBody>
      <dsp:txXfrm>
        <a:off x="3545672" y="3650549"/>
        <a:ext cx="899013" cy="558196"/>
      </dsp:txXfrm>
    </dsp:sp>
    <dsp:sp modelId="{B90C4971-86D4-1E47-8574-10925DEA3139}">
      <dsp:nvSpPr>
        <dsp:cNvPr id="0" name=""/>
        <dsp:cNvSpPr/>
      </dsp:nvSpPr>
      <dsp:spPr>
        <a:xfrm>
          <a:off x="4565801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68C44F-AF96-7645-AC56-1E4278C015BA}">
      <dsp:nvSpPr>
        <dsp:cNvPr id="0" name=""/>
        <dsp:cNvSpPr/>
      </dsp:nvSpPr>
      <dsp:spPr>
        <a:xfrm>
          <a:off x="4669550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hlinkClick xmlns:r="http://schemas.openxmlformats.org/officeDocument/2006/relationships" r:id="rId6"/>
            </a:rPr>
            <a:t>ExPaNDS</a:t>
          </a:r>
          <a:endParaRPr lang="en-GB" sz="900" kern="1200" dirty="0"/>
        </a:p>
      </dsp:txBody>
      <dsp:txXfrm>
        <a:off x="4686916" y="3650549"/>
        <a:ext cx="899013" cy="558196"/>
      </dsp:txXfrm>
    </dsp:sp>
    <dsp:sp modelId="{43501378-1A2F-394B-9199-627DED8C1EFA}">
      <dsp:nvSpPr>
        <dsp:cNvPr id="0" name=""/>
        <dsp:cNvSpPr/>
      </dsp:nvSpPr>
      <dsp:spPr>
        <a:xfrm>
          <a:off x="5707045" y="2670128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663198-23B8-3D49-857F-D839417AFE01}">
      <dsp:nvSpPr>
        <dsp:cNvPr id="0" name=""/>
        <dsp:cNvSpPr/>
      </dsp:nvSpPr>
      <dsp:spPr>
        <a:xfrm>
          <a:off x="5810795" y="2768690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/>
            <a:t>Life Science</a:t>
          </a:r>
        </a:p>
      </dsp:txBody>
      <dsp:txXfrm>
        <a:off x="5828161" y="2786056"/>
        <a:ext cx="899013" cy="558196"/>
      </dsp:txXfrm>
    </dsp:sp>
    <dsp:sp modelId="{490D7F0B-44DA-0A4C-89CE-F99FF99FE319}">
      <dsp:nvSpPr>
        <dsp:cNvPr id="0" name=""/>
        <dsp:cNvSpPr/>
      </dsp:nvSpPr>
      <dsp:spPr>
        <a:xfrm>
          <a:off x="5707045" y="3534621"/>
          <a:ext cx="933745" cy="592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32301F-F2A8-A340-926A-A98609280AD2}">
      <dsp:nvSpPr>
        <dsp:cNvPr id="0" name=""/>
        <dsp:cNvSpPr/>
      </dsp:nvSpPr>
      <dsp:spPr>
        <a:xfrm>
          <a:off x="5810795" y="3633183"/>
          <a:ext cx="933745" cy="592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7"/>
            </a:rPr>
            <a:t>EOSC-Life</a:t>
          </a:r>
          <a:endParaRPr lang="en-GB" sz="900" kern="1200" dirty="0"/>
        </a:p>
      </dsp:txBody>
      <dsp:txXfrm>
        <a:off x="5828161" y="3650549"/>
        <a:ext cx="899013" cy="5581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AF032-6450-454A-81C9-B42688C55F4D}">
      <dsp:nvSpPr>
        <dsp:cNvPr id="0" name=""/>
        <dsp:cNvSpPr/>
      </dsp:nvSpPr>
      <dsp:spPr>
        <a:xfrm>
          <a:off x="545573" y="786439"/>
          <a:ext cx="91440" cy="3439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3935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E57B85-366A-A74A-9D10-925342FC6765}">
      <dsp:nvSpPr>
        <dsp:cNvPr id="0" name=""/>
        <dsp:cNvSpPr/>
      </dsp:nvSpPr>
      <dsp:spPr>
        <a:xfrm>
          <a:off x="0" y="35497"/>
          <a:ext cx="1182586" cy="75094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6BC98-F800-4A4C-A873-092FEC200118}">
      <dsp:nvSpPr>
        <dsp:cNvPr id="0" name=""/>
        <dsp:cNvSpPr/>
      </dsp:nvSpPr>
      <dsp:spPr>
        <a:xfrm>
          <a:off x="131398" y="160326"/>
          <a:ext cx="1182586" cy="750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1"/>
            </a:rPr>
            <a:t>League of European Accelerator-based Photon Sources</a:t>
          </a:r>
          <a:endParaRPr lang="en-GB" sz="900" kern="1200" dirty="0"/>
        </a:p>
      </dsp:txBody>
      <dsp:txXfrm>
        <a:off x="153392" y="182320"/>
        <a:ext cx="1138598" cy="706954"/>
      </dsp:txXfrm>
    </dsp:sp>
    <dsp:sp modelId="{82853D36-E2F3-A244-BAE4-226D50BB6B61}">
      <dsp:nvSpPr>
        <dsp:cNvPr id="0" name=""/>
        <dsp:cNvSpPr/>
      </dsp:nvSpPr>
      <dsp:spPr>
        <a:xfrm>
          <a:off x="0" y="1130375"/>
          <a:ext cx="1182586" cy="75094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4A605A-2FD5-AE4B-A5FD-1970EF1F7BC0}">
      <dsp:nvSpPr>
        <dsp:cNvPr id="0" name=""/>
        <dsp:cNvSpPr/>
      </dsp:nvSpPr>
      <dsp:spPr>
        <a:xfrm>
          <a:off x="131398" y="1255204"/>
          <a:ext cx="1182586" cy="7509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hlinkClick xmlns:r="http://schemas.openxmlformats.org/officeDocument/2006/relationships" r:id="rId2"/>
            </a:rPr>
            <a:t>The European strategy for accelerator-based photon science</a:t>
          </a:r>
          <a:endParaRPr lang="en-GB" sz="900" b="0" kern="1200" dirty="0"/>
        </a:p>
      </dsp:txBody>
      <dsp:txXfrm>
        <a:off x="153392" y="1277198"/>
        <a:ext cx="1138598" cy="7069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AF032-6450-454A-81C9-B42688C55F4D}">
      <dsp:nvSpPr>
        <dsp:cNvPr id="0" name=""/>
        <dsp:cNvSpPr/>
      </dsp:nvSpPr>
      <dsp:spPr>
        <a:xfrm>
          <a:off x="602669" y="848368"/>
          <a:ext cx="91440" cy="377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714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E57B85-366A-A74A-9D10-925342FC6765}">
      <dsp:nvSpPr>
        <dsp:cNvPr id="0" name=""/>
        <dsp:cNvSpPr/>
      </dsp:nvSpPr>
      <dsp:spPr>
        <a:xfrm>
          <a:off x="0" y="24914"/>
          <a:ext cx="1296778" cy="82345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6BC98-F800-4A4C-A873-092FEC200118}">
      <dsp:nvSpPr>
        <dsp:cNvPr id="0" name=""/>
        <dsp:cNvSpPr/>
      </dsp:nvSpPr>
      <dsp:spPr>
        <a:xfrm>
          <a:off x="144086" y="161796"/>
          <a:ext cx="1296778" cy="8234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hlinkClick xmlns:r="http://schemas.openxmlformats.org/officeDocument/2006/relationships" r:id="rId1"/>
            </a:rPr>
            <a:t>Research Data Alliance</a:t>
          </a:r>
          <a:endParaRPr lang="en-GB" sz="1200" kern="1200" dirty="0"/>
        </a:p>
      </dsp:txBody>
      <dsp:txXfrm>
        <a:off x="168204" y="185914"/>
        <a:ext cx="1248542" cy="775218"/>
      </dsp:txXfrm>
    </dsp:sp>
    <dsp:sp modelId="{82853D36-E2F3-A244-BAE4-226D50BB6B61}">
      <dsp:nvSpPr>
        <dsp:cNvPr id="0" name=""/>
        <dsp:cNvSpPr/>
      </dsp:nvSpPr>
      <dsp:spPr>
        <a:xfrm>
          <a:off x="0" y="1225515"/>
          <a:ext cx="1296778" cy="82345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4A605A-2FD5-AE4B-A5FD-1970EF1F7BC0}">
      <dsp:nvSpPr>
        <dsp:cNvPr id="0" name=""/>
        <dsp:cNvSpPr/>
      </dsp:nvSpPr>
      <dsp:spPr>
        <a:xfrm>
          <a:off x="144086" y="1362397"/>
          <a:ext cx="1296778" cy="8234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u="none" kern="1200" dirty="0">
              <a:hlinkClick xmlns:r="http://schemas.openxmlformats.org/officeDocument/2006/relationships" r:id="rId2"/>
            </a:rPr>
            <a:t>Photon and</a:t>
          </a:r>
          <a:r>
            <a:rPr lang="en-GB" sz="1200" b="0" i="0" u="none" kern="1200" dirty="0"/>
            <a:t> </a:t>
          </a:r>
          <a:r>
            <a:rPr lang="en-GB" sz="1200" b="0" i="0" u="none" kern="1200" dirty="0">
              <a:hlinkClick xmlns:r="http://schemas.openxmlformats.org/officeDocument/2006/relationships" r:id="rId2"/>
            </a:rPr>
            <a:t>Neutron</a:t>
          </a:r>
          <a:r>
            <a:rPr lang="en-GB" sz="1200" b="0" i="0" u="none" kern="1200" dirty="0">
              <a:hlinkClick xmlns:r="http://schemas.openxmlformats.org/officeDocument/2006/relationships" r:id="rId2"/>
            </a:rPr>
            <a:t> Science Interest Group (PaNSIG)</a:t>
          </a:r>
          <a:endParaRPr lang="en-GB" sz="1200" b="0" kern="1200" dirty="0"/>
        </a:p>
      </dsp:txBody>
      <dsp:txXfrm>
        <a:off x="168204" y="1386515"/>
        <a:ext cx="1248542" cy="77521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AF032-6450-454A-81C9-B42688C55F4D}">
      <dsp:nvSpPr>
        <dsp:cNvPr id="0" name=""/>
        <dsp:cNvSpPr/>
      </dsp:nvSpPr>
      <dsp:spPr>
        <a:xfrm>
          <a:off x="602669" y="848368"/>
          <a:ext cx="91440" cy="37714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714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E57B85-366A-A74A-9D10-925342FC6765}">
      <dsp:nvSpPr>
        <dsp:cNvPr id="0" name=""/>
        <dsp:cNvSpPr/>
      </dsp:nvSpPr>
      <dsp:spPr>
        <a:xfrm>
          <a:off x="0" y="24914"/>
          <a:ext cx="1296778" cy="823454"/>
        </a:xfrm>
        <a:prstGeom prst="roundRect">
          <a:avLst>
            <a:gd name="adj" fmla="val 10000"/>
          </a:avLst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6BC98-F800-4A4C-A873-092FEC200118}">
      <dsp:nvSpPr>
        <dsp:cNvPr id="0" name=""/>
        <dsp:cNvSpPr/>
      </dsp:nvSpPr>
      <dsp:spPr>
        <a:xfrm>
          <a:off x="144086" y="161796"/>
          <a:ext cx="1296778" cy="8234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 err="1">
              <a:hlinkClick xmlns:r="http://schemas.openxmlformats.org/officeDocument/2006/relationships" r:id="rId1"/>
            </a:rPr>
            <a:t>NeXus</a:t>
          </a:r>
          <a:r>
            <a:rPr lang="en-GB" sz="1200" kern="1200" dirty="0">
              <a:hlinkClick xmlns:r="http://schemas.openxmlformats.org/officeDocument/2006/relationships" r:id="rId1"/>
            </a:rPr>
            <a:t> International Advisory Committee</a:t>
          </a:r>
          <a:endParaRPr lang="en-GB" sz="1200" kern="1200" dirty="0"/>
        </a:p>
      </dsp:txBody>
      <dsp:txXfrm>
        <a:off x="168204" y="185914"/>
        <a:ext cx="1248542" cy="775218"/>
      </dsp:txXfrm>
    </dsp:sp>
    <dsp:sp modelId="{82853D36-E2F3-A244-BAE4-226D50BB6B61}">
      <dsp:nvSpPr>
        <dsp:cNvPr id="0" name=""/>
        <dsp:cNvSpPr/>
      </dsp:nvSpPr>
      <dsp:spPr>
        <a:xfrm>
          <a:off x="0" y="1225515"/>
          <a:ext cx="1296778" cy="823454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4A605A-2FD5-AE4B-A5FD-1970EF1F7BC0}">
      <dsp:nvSpPr>
        <dsp:cNvPr id="0" name=""/>
        <dsp:cNvSpPr/>
      </dsp:nvSpPr>
      <dsp:spPr>
        <a:xfrm>
          <a:off x="144086" y="1362397"/>
          <a:ext cx="1296778" cy="8234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0" i="0" u="none" kern="1200" dirty="0" err="1">
              <a:hlinkClick xmlns:r="http://schemas.openxmlformats.org/officeDocument/2006/relationships" r:id="rId2"/>
            </a:rPr>
            <a:t>NeXus</a:t>
          </a:r>
          <a:r>
            <a:rPr lang="en-GB" sz="1200" b="0" i="0" u="none" kern="1200" dirty="0">
              <a:hlinkClick xmlns:r="http://schemas.openxmlformats.org/officeDocument/2006/relationships" r:id="rId2"/>
            </a:rPr>
            <a:t> data format</a:t>
          </a:r>
          <a:endParaRPr lang="en-GB" sz="1200" b="0" kern="1200" dirty="0"/>
        </a:p>
      </dsp:txBody>
      <dsp:txXfrm>
        <a:off x="168204" y="1386515"/>
        <a:ext cx="1248542" cy="77521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25B075-DC23-AC40-910E-8B50F0E24DE1}">
      <dsp:nvSpPr>
        <dsp:cNvPr id="0" name=""/>
        <dsp:cNvSpPr/>
      </dsp:nvSpPr>
      <dsp:spPr>
        <a:xfrm>
          <a:off x="0" y="65962"/>
          <a:ext cx="1256784" cy="798058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F81B11-E3AE-B249-B9C4-F39B6E613CEA}">
      <dsp:nvSpPr>
        <dsp:cNvPr id="0" name=""/>
        <dsp:cNvSpPr/>
      </dsp:nvSpPr>
      <dsp:spPr>
        <a:xfrm>
          <a:off x="139642" y="198622"/>
          <a:ext cx="1256784" cy="7980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/>
            <a:t>Tools and services, including the </a:t>
          </a:r>
          <a:r>
            <a:rPr lang="en-GB" sz="900" kern="1200" dirty="0" err="1"/>
            <a:t>PaN</a:t>
          </a:r>
          <a:r>
            <a:rPr lang="en-GB" sz="900" kern="1200" dirty="0"/>
            <a:t> Experimental Techniques (</a:t>
          </a:r>
          <a:r>
            <a:rPr lang="en-GB" sz="900" kern="1200" dirty="0" err="1"/>
            <a:t>PaNET</a:t>
          </a:r>
          <a:r>
            <a:rPr lang="en-GB" sz="900" kern="1200" dirty="0"/>
            <a:t>) ontology</a:t>
          </a:r>
          <a:endParaRPr lang="en-GB" sz="900" b="0" kern="1200" dirty="0"/>
        </a:p>
      </dsp:txBody>
      <dsp:txXfrm>
        <a:off x="163016" y="221996"/>
        <a:ext cx="1210036" cy="75131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C9B8C9-9400-0D4B-837D-8DEB75F0F8AF}">
      <dsp:nvSpPr>
        <dsp:cNvPr id="0" name=""/>
        <dsp:cNvSpPr/>
      </dsp:nvSpPr>
      <dsp:spPr>
        <a:xfrm>
          <a:off x="3270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Proposal</a:t>
          </a:r>
        </a:p>
      </dsp:txBody>
      <dsp:txXfrm>
        <a:off x="25037" y="1759828"/>
        <a:ext cx="1195099" cy="699645"/>
      </dsp:txXfrm>
    </dsp:sp>
    <dsp:sp modelId="{146C5F1C-B0AC-5F40-8E48-0A80843BCCA8}">
      <dsp:nvSpPr>
        <dsp:cNvPr id="0" name=""/>
        <dsp:cNvSpPr/>
      </dsp:nvSpPr>
      <dsp:spPr>
        <a:xfrm>
          <a:off x="1365767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365767" y="2017496"/>
        <a:ext cx="183813" cy="184309"/>
      </dsp:txXfrm>
    </dsp:sp>
    <dsp:sp modelId="{FA5AF2E3-56E7-3C44-90BB-5111E0F425F3}">
      <dsp:nvSpPr>
        <dsp:cNvPr id="0" name=""/>
        <dsp:cNvSpPr/>
      </dsp:nvSpPr>
      <dsp:spPr>
        <a:xfrm>
          <a:off x="1737357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Proposal review</a:t>
          </a:r>
        </a:p>
      </dsp:txBody>
      <dsp:txXfrm>
        <a:off x="1759124" y="1759828"/>
        <a:ext cx="1195099" cy="699645"/>
      </dsp:txXfrm>
    </dsp:sp>
    <dsp:sp modelId="{57945D4C-149A-2A4D-B907-99855FB7A067}">
      <dsp:nvSpPr>
        <dsp:cNvPr id="0" name=""/>
        <dsp:cNvSpPr/>
      </dsp:nvSpPr>
      <dsp:spPr>
        <a:xfrm>
          <a:off x="3099853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099853" y="2017496"/>
        <a:ext cx="183813" cy="184309"/>
      </dsp:txXfrm>
    </dsp:sp>
    <dsp:sp modelId="{2C32D4BA-9F0F-7E4A-BC08-869F5597FD91}">
      <dsp:nvSpPr>
        <dsp:cNvPr id="0" name=""/>
        <dsp:cNvSpPr/>
      </dsp:nvSpPr>
      <dsp:spPr>
        <a:xfrm>
          <a:off x="3471443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Experiment</a:t>
          </a:r>
        </a:p>
      </dsp:txBody>
      <dsp:txXfrm>
        <a:off x="3493210" y="1759828"/>
        <a:ext cx="1195099" cy="699645"/>
      </dsp:txXfrm>
    </dsp:sp>
    <dsp:sp modelId="{6654E9D1-06CC-ED40-8599-F2A004854E5C}">
      <dsp:nvSpPr>
        <dsp:cNvPr id="0" name=""/>
        <dsp:cNvSpPr/>
      </dsp:nvSpPr>
      <dsp:spPr>
        <a:xfrm>
          <a:off x="4833940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4833940" y="2017496"/>
        <a:ext cx="183813" cy="184309"/>
      </dsp:txXfrm>
    </dsp:sp>
    <dsp:sp modelId="{27BD74CE-7A1B-494A-9AF4-2361D4C9968D}">
      <dsp:nvSpPr>
        <dsp:cNvPr id="0" name=""/>
        <dsp:cNvSpPr/>
      </dsp:nvSpPr>
      <dsp:spPr>
        <a:xfrm>
          <a:off x="5205530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storage</a:t>
          </a:r>
        </a:p>
      </dsp:txBody>
      <dsp:txXfrm>
        <a:off x="5227297" y="1759828"/>
        <a:ext cx="1195099" cy="699645"/>
      </dsp:txXfrm>
    </dsp:sp>
    <dsp:sp modelId="{6D06C971-A350-D947-B770-F7F1087D8CC5}">
      <dsp:nvSpPr>
        <dsp:cNvPr id="0" name=""/>
        <dsp:cNvSpPr/>
      </dsp:nvSpPr>
      <dsp:spPr>
        <a:xfrm>
          <a:off x="6568026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6568026" y="2017496"/>
        <a:ext cx="183813" cy="184309"/>
      </dsp:txXfrm>
    </dsp:sp>
    <dsp:sp modelId="{109FC63B-815A-044B-9CB3-3584585719A3}">
      <dsp:nvSpPr>
        <dsp:cNvPr id="0" name=""/>
        <dsp:cNvSpPr/>
      </dsp:nvSpPr>
      <dsp:spPr>
        <a:xfrm>
          <a:off x="6939616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analysis</a:t>
          </a:r>
        </a:p>
      </dsp:txBody>
      <dsp:txXfrm>
        <a:off x="6961383" y="1759828"/>
        <a:ext cx="1195099" cy="699645"/>
      </dsp:txXfrm>
    </dsp:sp>
    <dsp:sp modelId="{7E901CF2-206D-934B-9DFE-9BDA2789A423}">
      <dsp:nvSpPr>
        <dsp:cNvPr id="0" name=""/>
        <dsp:cNvSpPr/>
      </dsp:nvSpPr>
      <dsp:spPr>
        <a:xfrm>
          <a:off x="8302113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8302113" y="2017496"/>
        <a:ext cx="183813" cy="184309"/>
      </dsp:txXfrm>
    </dsp:sp>
    <dsp:sp modelId="{2193BEBF-9AC7-8E4C-9212-4B1ADDB160D1}">
      <dsp:nvSpPr>
        <dsp:cNvPr id="0" name=""/>
        <dsp:cNvSpPr/>
      </dsp:nvSpPr>
      <dsp:spPr>
        <a:xfrm>
          <a:off x="8673703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Experimental report</a:t>
          </a:r>
        </a:p>
      </dsp:txBody>
      <dsp:txXfrm>
        <a:off x="8695470" y="1759828"/>
        <a:ext cx="1195099" cy="699645"/>
      </dsp:txXfrm>
    </dsp:sp>
    <dsp:sp modelId="{B75550CF-AAB3-9F4A-93B7-64480B40F683}">
      <dsp:nvSpPr>
        <dsp:cNvPr id="0" name=""/>
        <dsp:cNvSpPr/>
      </dsp:nvSpPr>
      <dsp:spPr>
        <a:xfrm>
          <a:off x="10036200" y="1956060"/>
          <a:ext cx="262590" cy="307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0036200" y="2017496"/>
        <a:ext cx="183813" cy="184309"/>
      </dsp:txXfrm>
    </dsp:sp>
    <dsp:sp modelId="{5A944E93-1887-254C-92A5-75B0F6FA9D04}">
      <dsp:nvSpPr>
        <dsp:cNvPr id="0" name=""/>
        <dsp:cNvSpPr/>
      </dsp:nvSpPr>
      <dsp:spPr>
        <a:xfrm>
          <a:off x="10407789" y="1738061"/>
          <a:ext cx="1238633" cy="74317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Record publications</a:t>
          </a:r>
        </a:p>
      </dsp:txBody>
      <dsp:txXfrm>
        <a:off x="10429556" y="1759828"/>
        <a:ext cx="1195099" cy="699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63809A-36C5-EF48-85C6-70EF06C1C724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38BFC-61C4-0345-A37D-CBAF4D7D7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36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94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80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1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59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758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5811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822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86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062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430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80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763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99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13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09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426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59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65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336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D38BFC-61C4-0345-A37D-CBAF4D7D7C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21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96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18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54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1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5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55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2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3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6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70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487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pubs.acs.org/doi/10.1021/acs.jcim.6b00207" TargetMode="External"/><Relationship Id="rId7" Type="http://schemas.openxmlformats.org/officeDocument/2006/relationships/hyperlink" Target="https://docs.google.com/document/d/1bDopkhuGieQ4F8gGNj7sEc8WSE8mvLZS/edi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bi.ac.uk/chebi/" TargetMode="External"/><Relationship Id="rId5" Type="http://schemas.openxmlformats.org/officeDocument/2006/relationships/hyperlink" Target="https://github.com/ExPaNDS-eu/ExPaNDS-experimental-techniques-ontology" TargetMode="External"/><Relationship Id="rId4" Type="http://schemas.openxmlformats.org/officeDocument/2006/relationships/hyperlink" Target="https://www.leidenmadtrics.nl/articles/an-open-approach-for-classifying-research-publications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5151/ESRF-ES-810702957" TargetMode="External"/><Relationship Id="rId3" Type="http://schemas.openxmlformats.org/officeDocument/2006/relationships/hyperlink" Target="https://doi.esrf.fr/10.15151/ESRF-ES-810702957" TargetMode="External"/><Relationship Id="rId7" Type="http://schemas.openxmlformats.org/officeDocument/2006/relationships/hyperlink" Target="http://purl.org/pan-science/PaNET/PaNET01129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url.org/pan-science/PaNET/PaNET01116" TargetMode="External"/><Relationship Id="rId5" Type="http://schemas.openxmlformats.org/officeDocument/2006/relationships/hyperlink" Target="https://www.ebi.ac.uk/chebi/searchId.do?chebiId=CHEBI:26710" TargetMode="External"/><Relationship Id="rId4" Type="http://schemas.openxmlformats.org/officeDocument/2006/relationships/hyperlink" Target="https://www.ebi.ac.uk/chebi/searchId.do?chebiId=CHEBI:15377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url.org/pan-science/PaNET/PaNET0120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diagramData" Target="../diagrams/data6.xml"/><Relationship Id="rId18" Type="http://schemas.openxmlformats.org/officeDocument/2006/relationships/diagramData" Target="../diagrams/data7.xml"/><Relationship Id="rId26" Type="http://schemas.openxmlformats.org/officeDocument/2006/relationships/diagramColors" Target="../diagrams/colors8.xml"/><Relationship Id="rId3" Type="http://schemas.openxmlformats.org/officeDocument/2006/relationships/diagramData" Target="../diagrams/data4.xml"/><Relationship Id="rId21" Type="http://schemas.openxmlformats.org/officeDocument/2006/relationships/diagramColors" Target="../diagrams/colors7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17" Type="http://schemas.microsoft.com/office/2007/relationships/diagramDrawing" Target="../diagrams/drawing6.xml"/><Relationship Id="rId25" Type="http://schemas.openxmlformats.org/officeDocument/2006/relationships/diagramQuickStyle" Target="../diagrams/quickStyle8.xml"/><Relationship Id="rId2" Type="http://schemas.openxmlformats.org/officeDocument/2006/relationships/notesSlide" Target="../notesSlides/notesSlide7.xml"/><Relationship Id="rId16" Type="http://schemas.openxmlformats.org/officeDocument/2006/relationships/diagramColors" Target="../diagrams/colors6.xml"/><Relationship Id="rId20" Type="http://schemas.openxmlformats.org/officeDocument/2006/relationships/diagramQuickStyle" Target="../diagrams/quickStyl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24" Type="http://schemas.openxmlformats.org/officeDocument/2006/relationships/diagramLayout" Target="../diagrams/layout8.xml"/><Relationship Id="rId5" Type="http://schemas.openxmlformats.org/officeDocument/2006/relationships/diagramQuickStyle" Target="../diagrams/quickStyle4.xml"/><Relationship Id="rId15" Type="http://schemas.openxmlformats.org/officeDocument/2006/relationships/diagramQuickStyle" Target="../diagrams/quickStyle6.xml"/><Relationship Id="rId23" Type="http://schemas.openxmlformats.org/officeDocument/2006/relationships/diagramData" Target="../diagrams/data8.xml"/><Relationship Id="rId28" Type="http://schemas.openxmlformats.org/officeDocument/2006/relationships/image" Target="../media/image6.png"/><Relationship Id="rId10" Type="http://schemas.openxmlformats.org/officeDocument/2006/relationships/diagramQuickStyle" Target="../diagrams/quickStyle5.xml"/><Relationship Id="rId19" Type="http://schemas.openxmlformats.org/officeDocument/2006/relationships/diagramLayout" Target="../diagrams/layout7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diagramLayout" Target="../diagrams/layout6.xml"/><Relationship Id="rId22" Type="http://schemas.microsoft.com/office/2007/relationships/diagramDrawing" Target="../diagrams/drawing7.xml"/><Relationship Id="rId27" Type="http://schemas.microsoft.com/office/2007/relationships/diagramDrawing" Target="../diagrams/drawin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6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42C44-8635-D163-C33A-F8824CD62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4306" y="917464"/>
            <a:ext cx="5962995" cy="2192320"/>
          </a:xfrm>
        </p:spPr>
        <p:txBody>
          <a:bodyPr anchor="b">
            <a:normAutofit/>
          </a:bodyPr>
          <a:lstStyle/>
          <a:p>
            <a:r>
              <a:rPr lang="en-GB" sz="3700" b="0" i="0" u="none" strike="noStrike" dirty="0">
                <a:effectLst/>
                <a:latin typeface="Verdana" panose="020B0604030504040204" pitchFamily="34" charset="0"/>
              </a:rPr>
              <a:t>Shaping a modern approach to open data from a World-leading science facility</a:t>
            </a:r>
            <a:endParaRPr lang="en-US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B69E1-F28F-9CD6-58E2-04806CFED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8447" y="3406966"/>
            <a:ext cx="5903552" cy="31975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ts val="1000"/>
              </a:lnSpc>
            </a:pPr>
            <a:r>
              <a:rPr lang="en-US" sz="1400" b="1" dirty="0"/>
              <a:t>Terence Tan, </a:t>
            </a:r>
            <a:r>
              <a:rPr lang="en-US" sz="1400" dirty="0"/>
              <a:t>DPhil student </a:t>
            </a:r>
          </a:p>
          <a:p>
            <a:pPr>
              <a:lnSpc>
                <a:spcPts val="1000"/>
              </a:lnSpc>
            </a:pPr>
            <a:r>
              <a:rPr lang="en-US" sz="1400" dirty="0"/>
              <a:t>Diamond-Oxford Research Project (4 years) – Information Engineer</a:t>
            </a:r>
          </a:p>
          <a:p>
            <a:pPr>
              <a:lnSpc>
                <a:spcPts val="1000"/>
              </a:lnSpc>
            </a:pPr>
            <a:r>
              <a:rPr lang="en-US" sz="1400" dirty="0"/>
              <a:t>Data Readiness Group, Department of Engineering Science </a:t>
            </a:r>
          </a:p>
          <a:p>
            <a:pPr>
              <a:lnSpc>
                <a:spcPts val="1000"/>
              </a:lnSpc>
            </a:pPr>
            <a:r>
              <a:rPr lang="en-US" sz="1400" dirty="0"/>
              <a:t>University of Oxford</a:t>
            </a:r>
          </a:p>
          <a:p>
            <a:pPr>
              <a:lnSpc>
                <a:spcPct val="100000"/>
              </a:lnSpc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b="1" i="1" dirty="0"/>
              <a:t>Supervisors</a:t>
            </a:r>
            <a:r>
              <a:rPr lang="en-US" sz="1400" dirty="0"/>
              <a:t>: Steve Collins (Diamond), Susanna-Assunta Sansone and Philippe Rocca-Serra (Oxford)</a:t>
            </a:r>
          </a:p>
          <a:p>
            <a:pPr>
              <a:lnSpc>
                <a:spcPct val="100000"/>
              </a:lnSpc>
            </a:pPr>
            <a:r>
              <a:rPr lang="en-US" sz="1400" b="1" i="1" dirty="0"/>
              <a:t>Project Stakeholder Group</a:t>
            </a:r>
            <a:r>
              <a:rPr lang="en-US" sz="1400" dirty="0"/>
              <a:t>: Brian Matthews (STFC), Kirsty </a:t>
            </a:r>
            <a:r>
              <a:rPr lang="en-US" sz="1400" dirty="0" err="1"/>
              <a:t>Syder</a:t>
            </a:r>
            <a:r>
              <a:rPr lang="en-US" sz="1400" dirty="0"/>
              <a:t> (Diamond), David </a:t>
            </a:r>
            <a:r>
              <a:rPr lang="en-US" sz="1400" dirty="0" err="1"/>
              <a:t>Aragao</a:t>
            </a:r>
            <a:r>
              <a:rPr lang="en-US" sz="1400" dirty="0"/>
              <a:t> (Diamond), </a:t>
            </a:r>
            <a:r>
              <a:rPr lang="en-US" sz="1400" dirty="0">
                <a:ea typeface="+mn-lt"/>
                <a:cs typeface="+mn-lt"/>
              </a:rPr>
              <a:t>Tim Snow (Diamond),</a:t>
            </a:r>
            <a:r>
              <a:rPr lang="en-US" sz="1400" dirty="0"/>
              <a:t> Renaud </a:t>
            </a:r>
            <a:r>
              <a:rPr lang="en-US" sz="1400" dirty="0" err="1"/>
              <a:t>Duyme</a:t>
            </a:r>
            <a:r>
              <a:rPr lang="en-US" sz="1400" dirty="0"/>
              <a:t> (ESRF, </a:t>
            </a:r>
            <a:r>
              <a:rPr lang="en-US" sz="1400" dirty="0" err="1"/>
              <a:t>PaNOSC</a:t>
            </a:r>
            <a:r>
              <a:rPr lang="en-US" sz="1400" dirty="0"/>
              <a:t>)</a:t>
            </a:r>
            <a:endParaRPr lang="en-US" sz="1400" dirty="0">
              <a:ea typeface="+mn-lt"/>
              <a:cs typeface="+mn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group of icons on a black background&#10;&#10;Description automatically generated">
            <a:extLst>
              <a:ext uri="{FF2B5EF4-FFF2-40B4-BE49-F238E27FC236}">
                <a16:creationId xmlns:a16="http://schemas.microsoft.com/office/drawing/2014/main" id="{8F4A9DDB-8563-2A66-1FBF-1EB7F29D0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914" y="3202138"/>
            <a:ext cx="4307641" cy="181839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01B5477-F1D4-2E67-4491-4BCE9A094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698" y="107627"/>
            <a:ext cx="1025310" cy="1025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846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D39B-93AC-D3B9-2133-DFCEA86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a specific stage to focus on</a:t>
            </a:r>
            <a:r>
              <a:rPr lang="en-US" b="0" dirty="0"/>
              <a:t>​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1AB6B80-5EE5-7092-F985-C3EF4C2BBD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6672269"/>
              </p:ext>
            </p:extLst>
          </p:nvPr>
        </p:nvGraphicFramePr>
        <p:xfrm>
          <a:off x="274670" y="2090057"/>
          <a:ext cx="11649694" cy="4219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D50738-6EAC-366A-68E5-1610E3C76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024" y="6448936"/>
            <a:ext cx="9040466" cy="365125"/>
          </a:xfrm>
        </p:spPr>
        <p:txBody>
          <a:bodyPr/>
          <a:lstStyle/>
          <a:p>
            <a:pPr algn="l"/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Adapted from: Matthews, Brian et al. (2012). “Model of the data continuum in Photon and Neutron Facilities”.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en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. In: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doi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: 10.5281/ZENODO.3897190.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url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: https://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zenodo.org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/record/3897190.</a:t>
            </a:r>
            <a:endParaRPr lang="en-GB" dirty="0">
              <a:highlight>
                <a:srgbClr val="FFFFFF"/>
              </a:highlight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E4168C0-9862-C770-A5A4-572C17B5117B}"/>
              </a:ext>
            </a:extLst>
          </p:cNvPr>
          <p:cNvSpPr/>
          <p:nvPr/>
        </p:nvSpPr>
        <p:spPr>
          <a:xfrm>
            <a:off x="177689" y="3429000"/>
            <a:ext cx="1421451" cy="15716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F96774-76C3-1454-B38F-55F9012B7D97}"/>
              </a:ext>
            </a:extLst>
          </p:cNvPr>
          <p:cNvCxnSpPr>
            <a:cxnSpLocks/>
            <a:stCxn id="6" idx="3"/>
            <a:endCxn id="6" idx="1"/>
          </p:cNvCxnSpPr>
          <p:nvPr/>
        </p:nvCxnSpPr>
        <p:spPr>
          <a:xfrm flipH="1">
            <a:off x="274670" y="4199708"/>
            <a:ext cx="11649694" cy="12700"/>
          </a:xfrm>
          <a:prstGeom prst="bentConnector5">
            <a:avLst>
              <a:gd name="adj1" fmla="val -1962"/>
              <a:gd name="adj2" fmla="val 8144764"/>
              <a:gd name="adj3" fmla="val 101672"/>
            </a:avLst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351708-0FCC-8611-E409-B7EAD8FA9F2B}"/>
              </a:ext>
            </a:extLst>
          </p:cNvPr>
          <p:cNvSpPr txBox="1"/>
          <p:nvPr/>
        </p:nvSpPr>
        <p:spPr>
          <a:xfrm>
            <a:off x="4280647" y="2931181"/>
            <a:ext cx="3630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Diamond’s science life cycle</a:t>
            </a:r>
          </a:p>
        </p:txBody>
      </p:sp>
      <p:pic>
        <p:nvPicPr>
          <p:cNvPr id="5" name="Picture 4" descr="A text on a white background&#10;&#10;Description automatically generated">
            <a:extLst>
              <a:ext uri="{FF2B5EF4-FFF2-40B4-BE49-F238E27FC236}">
                <a16:creationId xmlns:a16="http://schemas.microsoft.com/office/drawing/2014/main" id="{BB7D5226-B2EF-360C-9E3B-AF2FA1404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3732" y="3794261"/>
            <a:ext cx="7329232" cy="2119194"/>
          </a:xfrm>
          <a:prstGeom prst="rect">
            <a:avLst/>
          </a:prstGeom>
          <a:ln>
            <a:solidFill>
              <a:schemeClr val="accent1">
                <a:shade val="15000"/>
              </a:schemeClr>
            </a:solidFill>
          </a:ln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B7AB7CB-A06A-5974-193F-95AEEE646D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26898" y="2694446"/>
            <a:ext cx="3241571" cy="380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01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5C9B8C9-9400-0D4B-837D-8DEB75F0F8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E5C9B8C9-9400-0D4B-837D-8DEB75F0F8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46C5F1C-B0AC-5F40-8E48-0A80843BCC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146C5F1C-B0AC-5F40-8E48-0A80843BCC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A5AF2E3-56E7-3C44-90BB-5111E0F425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FA5AF2E3-56E7-3C44-90BB-5111E0F425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7945D4C-149A-2A4D-B907-99855FB7A0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>
                                            <p:graphicEl>
                                              <a:dgm id="{57945D4C-149A-2A4D-B907-99855FB7A0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C32D4BA-9F0F-7E4A-BC08-869F5597FD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>
                                            <p:graphicEl>
                                              <a:dgm id="{2C32D4BA-9F0F-7E4A-BC08-869F5597FD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654E9D1-06CC-ED40-8599-F2A004854E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>
                                            <p:graphicEl>
                                              <a:dgm id="{6654E9D1-06CC-ED40-8599-F2A004854E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7BD74CE-7A1B-494A-9AF4-2361D4C996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">
                                            <p:graphicEl>
                                              <a:dgm id="{27BD74CE-7A1B-494A-9AF4-2361D4C9968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D06C971-A350-D947-B770-F7F1087D8C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6D06C971-A350-D947-B770-F7F1087D8C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09FC63B-815A-044B-9CB3-3584585719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">
                                            <p:graphicEl>
                                              <a:dgm id="{109FC63B-815A-044B-9CB3-3584585719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901CF2-206D-934B-9DFE-9BDA2789A4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7E901CF2-206D-934B-9DFE-9BDA2789A4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193BEBF-9AC7-8E4C-9212-4B1ADDB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">
                                            <p:graphicEl>
                                              <a:dgm id="{2193BEBF-9AC7-8E4C-9212-4B1ADDB160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75550CF-AAB3-9F4A-93B7-64480B40F6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B75550CF-AAB3-9F4A-93B7-64480B40F6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A944E93-1887-254C-92A5-75B0F6FA9D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">
                                            <p:graphicEl>
                                              <a:dgm id="{5A944E93-1887-254C-92A5-75B0F6FA9D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  <p:bldP spid="3" grpId="0"/>
      <p:bldP spid="7" grpId="0" animBg="1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2C79D081-B1A1-18FF-1439-EA3FF9CCC8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916607"/>
              </p:ext>
            </p:extLst>
          </p:nvPr>
        </p:nvGraphicFramePr>
        <p:xfrm>
          <a:off x="2938762" y="3396102"/>
          <a:ext cx="6329672" cy="30976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7A0D742-9FB1-D035-429F-08B3A0528325}"/>
              </a:ext>
            </a:extLst>
          </p:cNvPr>
          <p:cNvSpPr/>
          <p:nvPr/>
        </p:nvSpPr>
        <p:spPr>
          <a:xfrm>
            <a:off x="1295982" y="689029"/>
            <a:ext cx="2117035" cy="887896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Diamond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BFCF176-E507-4B61-1FD3-83EAEF8D7E39}"/>
              </a:ext>
            </a:extLst>
          </p:cNvPr>
          <p:cNvSpPr/>
          <p:nvPr/>
        </p:nvSpPr>
        <p:spPr>
          <a:xfrm>
            <a:off x="4389486" y="689029"/>
            <a:ext cx="2888974" cy="8878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Machine Learning community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C962871-F33F-9DB8-6E97-761AEFACE86A}"/>
              </a:ext>
            </a:extLst>
          </p:cNvPr>
          <p:cNvSpPr/>
          <p:nvPr/>
        </p:nvSpPr>
        <p:spPr>
          <a:xfrm>
            <a:off x="8254929" y="689029"/>
            <a:ext cx="2888974" cy="887896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FAIR ecosystem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533083-C6E3-8DED-C5DB-D562813D0343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9699416" y="1576925"/>
            <a:ext cx="4140" cy="3116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0BC016C-D9ED-9FAB-6469-C60B9CD889C3}"/>
              </a:ext>
            </a:extLst>
          </p:cNvPr>
          <p:cNvSpPr/>
          <p:nvPr/>
        </p:nvSpPr>
        <p:spPr>
          <a:xfrm>
            <a:off x="7533569" y="1888576"/>
            <a:ext cx="4339974" cy="887896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Ontologies/taxonomies/vocabularies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83EFD4C-41CE-8418-44C2-AD2BE238BD01}"/>
              </a:ext>
            </a:extLst>
          </p:cNvPr>
          <p:cNvCxnSpPr>
            <a:cxnSpLocks/>
            <a:stCxn id="3" idx="2"/>
            <a:endCxn id="25" idx="0"/>
          </p:cNvCxnSpPr>
          <p:nvPr/>
        </p:nvCxnSpPr>
        <p:spPr>
          <a:xfrm flipH="1">
            <a:off x="2354499" y="1576925"/>
            <a:ext cx="1" cy="11117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E7AAFB9-0C3A-F6E1-299B-718DF9060943}"/>
              </a:ext>
            </a:extLst>
          </p:cNvPr>
          <p:cNvSpPr/>
          <p:nvPr/>
        </p:nvSpPr>
        <p:spPr>
          <a:xfrm>
            <a:off x="1534130" y="2688656"/>
            <a:ext cx="1640737" cy="887896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Proposals</a:t>
            </a:r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42197925-E82E-91A6-67F1-B65C94E880FE}"/>
              </a:ext>
            </a:extLst>
          </p:cNvPr>
          <p:cNvCxnSpPr>
            <a:cxnSpLocks/>
            <a:stCxn id="25" idx="2"/>
            <a:endCxn id="2" idx="1"/>
          </p:cNvCxnSpPr>
          <p:nvPr/>
        </p:nvCxnSpPr>
        <p:spPr>
          <a:xfrm rot="16200000" flipH="1">
            <a:off x="1962442" y="3968608"/>
            <a:ext cx="1368376" cy="58426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9FD55563-77FB-D7B9-D995-3BF63040C876}"/>
              </a:ext>
            </a:extLst>
          </p:cNvPr>
          <p:cNvCxnSpPr>
            <a:cxnSpLocks/>
          </p:cNvCxnSpPr>
          <p:nvPr/>
        </p:nvCxnSpPr>
        <p:spPr>
          <a:xfrm rot="5400000">
            <a:off x="7976122" y="2819174"/>
            <a:ext cx="1335014" cy="12496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E74BE100-F1A8-11F9-41BA-6B114A3A117A}"/>
              </a:ext>
            </a:extLst>
          </p:cNvPr>
          <p:cNvSpPr/>
          <p:nvPr/>
        </p:nvSpPr>
        <p:spPr>
          <a:xfrm>
            <a:off x="4389486" y="1996166"/>
            <a:ext cx="2888974" cy="88789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Machine Learning techniques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B900C14-7E7F-6277-15F7-5AD2D26CE530}"/>
              </a:ext>
            </a:extLst>
          </p:cNvPr>
          <p:cNvCxnSpPr>
            <a:cxnSpLocks/>
            <a:stCxn id="4" idx="2"/>
            <a:endCxn id="65" idx="0"/>
          </p:cNvCxnSpPr>
          <p:nvPr/>
        </p:nvCxnSpPr>
        <p:spPr>
          <a:xfrm>
            <a:off x="5833973" y="1576925"/>
            <a:ext cx="0" cy="4192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F256980-01E2-3303-AFF0-2436A24D5558}"/>
              </a:ext>
            </a:extLst>
          </p:cNvPr>
          <p:cNvCxnSpPr>
            <a:cxnSpLocks/>
          </p:cNvCxnSpPr>
          <p:nvPr/>
        </p:nvCxnSpPr>
        <p:spPr>
          <a:xfrm>
            <a:off x="6887521" y="2884062"/>
            <a:ext cx="0" cy="12274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3091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7A37399-0651-2147-A9EC-A2DE80F40E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C7A37399-0651-2147-A9EC-A2DE80F40E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5DA616D-C5CC-3742-ACF2-D47EEF8275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75DA616D-C5CC-3742-ACF2-D47EEF82756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92D0729-88A0-A046-BD8E-11974EC01E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892D0729-88A0-A046-BD8E-11974EC01E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  <p:bldP spid="3" grpId="0" animBg="1"/>
      <p:bldP spid="4" grpId="0" animBg="1"/>
      <p:bldP spid="5" grpId="0" animBg="1"/>
      <p:bldP spid="11" grpId="0" animBg="1"/>
      <p:bldP spid="25" grpId="0" animBg="1"/>
      <p:bldP spid="6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6EEE-125D-3667-C285-0CA00213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of the metadata currently present in the proposals</a:t>
            </a:r>
            <a:r>
              <a:rPr lang="en-US" b="0" dirty="0"/>
              <a:t>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60F74-2DBB-CE5D-BB34-F00BECCE6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techniques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Phase Contrast Imaging</a:t>
            </a:r>
          </a:p>
          <a:p>
            <a:r>
              <a:rPr lang="en-US" dirty="0"/>
              <a:t>Chemicals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Sodium Chloride</a:t>
            </a:r>
          </a:p>
          <a:p>
            <a:r>
              <a:rPr lang="en-US" dirty="0"/>
              <a:t>Topics</a:t>
            </a:r>
          </a:p>
          <a:p>
            <a:pPr lvl="1"/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Eg.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Carbon Dioxide Sequestration in Geological Formations</a:t>
            </a:r>
          </a:p>
        </p:txBody>
      </p:sp>
    </p:spTree>
    <p:extLst>
      <p:ext uri="{BB962C8B-B14F-4D97-AF65-F5344CB8AC3E}">
        <p14:creationId xmlns:p14="http://schemas.microsoft.com/office/powerpoint/2010/main" val="174641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6EEE-125D-3667-C285-0CA00213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Extract and make metadata machine-actionable </a:t>
            </a:r>
            <a:r>
              <a:rPr lang="en-US" b="0" dirty="0"/>
              <a:t>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60F74-2DBB-CE5D-BB34-F00BECCE6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66149"/>
            <a:ext cx="5760245" cy="410090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Extract the metadata</a:t>
            </a:r>
          </a:p>
          <a:p>
            <a:pPr lvl="1"/>
            <a:r>
              <a:rPr lang="en-US" dirty="0">
                <a:hlinkClick r:id="rId3"/>
              </a:rPr>
              <a:t>ChemDataExtractor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CWTS Classification</a:t>
            </a:r>
            <a:endParaRPr lang="en-US" dirty="0"/>
          </a:p>
          <a:p>
            <a:pPr lvl="2"/>
            <a:r>
              <a:rPr lang="en-US" dirty="0"/>
              <a:t>Clustered publications based on citation links</a:t>
            </a:r>
          </a:p>
          <a:p>
            <a:pPr lvl="2"/>
            <a:r>
              <a:rPr lang="en-US" dirty="0"/>
              <a:t>Used GPT 3.5 to label each cluster with a research area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Link to ontologies/databases</a:t>
            </a:r>
          </a:p>
          <a:p>
            <a:pPr lvl="1"/>
            <a:r>
              <a:rPr lang="en-US" dirty="0">
                <a:hlinkClick r:id="rId5"/>
              </a:rPr>
              <a:t>PaNET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ChEBI</a:t>
            </a:r>
            <a:endParaRPr lang="en-US" dirty="0"/>
          </a:p>
          <a:p>
            <a:pPr lvl="1"/>
            <a:r>
              <a:rPr lang="en-GB" kern="100" dirty="0"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7"/>
              </a:rPr>
              <a:t>OpenAlex topic classifications</a:t>
            </a:r>
            <a:endParaRPr lang="en-GB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4333206-11B9-35AB-E6D9-808B3ED44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431" y="2101932"/>
            <a:ext cx="5565569" cy="4465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3F1959-22DF-5071-90DB-D87A2890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568" y="6386408"/>
            <a:ext cx="10306119" cy="471592"/>
          </a:xfrm>
        </p:spPr>
        <p:txBody>
          <a:bodyPr/>
          <a:lstStyle/>
          <a:p>
            <a:pPr algn="l"/>
            <a:r>
              <a:rPr lang="en-US" sz="800" dirty="0">
                <a:solidFill>
                  <a:schemeClr val="tx1"/>
                </a:solidFill>
              </a:rPr>
              <a:t>Source: </a:t>
            </a:r>
            <a:r>
              <a:rPr lang="en-GB" sz="800" dirty="0">
                <a:solidFill>
                  <a:schemeClr val="tx1"/>
                </a:solidFill>
              </a:rPr>
              <a:t>van Eck, </a:t>
            </a:r>
            <a:r>
              <a:rPr lang="en-GB" sz="800" dirty="0" err="1">
                <a:solidFill>
                  <a:schemeClr val="tx1"/>
                </a:solidFill>
              </a:rPr>
              <a:t>Nees</a:t>
            </a:r>
            <a:r>
              <a:rPr lang="en-GB" sz="800" dirty="0">
                <a:solidFill>
                  <a:schemeClr val="tx1"/>
                </a:solidFill>
              </a:rPr>
              <a:t> Jan and Ludo Waltman (Jan. 2024). An open approach for classifying research publications. </a:t>
            </a:r>
            <a:r>
              <a:rPr lang="en-GB" sz="800" dirty="0" err="1">
                <a:solidFill>
                  <a:schemeClr val="tx1"/>
                </a:solidFill>
              </a:rPr>
              <a:t>url</a:t>
            </a:r>
            <a:r>
              <a:rPr lang="en-GB" sz="800" dirty="0">
                <a:solidFill>
                  <a:schemeClr val="tx1"/>
                </a:solidFill>
              </a:rPr>
              <a:t>: https://</a:t>
            </a:r>
            <a:r>
              <a:rPr lang="en-GB" sz="800" dirty="0" err="1">
                <a:solidFill>
                  <a:schemeClr val="tx1"/>
                </a:solidFill>
              </a:rPr>
              <a:t>www.leidenmadtrics.nl</a:t>
            </a:r>
            <a:r>
              <a:rPr lang="en-GB" sz="800" dirty="0">
                <a:solidFill>
                  <a:schemeClr val="tx1"/>
                </a:solidFill>
              </a:rPr>
              <a:t>/articles/an-open-approach-for-classifying-research-publications.</a:t>
            </a:r>
            <a:endParaRPr lang="en-GB" b="0" i="0" u="none" strike="noStrike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7437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0870D-C122-A924-D369-CF7E36E4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output of the </a:t>
            </a:r>
            <a:r>
              <a:rPr lang="en-US" dirty="0" err="1"/>
              <a:t>FAIRification</a:t>
            </a:r>
            <a:r>
              <a:rPr lang="en-US" dirty="0"/>
              <a:t>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BC2BF9-52AA-48EE-D394-52BD7A4670C1}"/>
              </a:ext>
            </a:extLst>
          </p:cNvPr>
          <p:cNvSpPr txBox="1"/>
          <p:nvPr/>
        </p:nvSpPr>
        <p:spPr>
          <a:xfrm>
            <a:off x="1377219" y="4986793"/>
            <a:ext cx="2088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hlinkClick r:id="rId3"/>
              </a:rPr>
              <a:t>Proposal abstract</a:t>
            </a:r>
            <a:endParaRPr lang="en-GB"/>
          </a:p>
          <a:p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CE328D7-D682-DAD7-0A4F-F2D57ACE1135}"/>
              </a:ext>
            </a:extLst>
          </p:cNvPr>
          <p:cNvSpPr/>
          <p:nvPr/>
        </p:nvSpPr>
        <p:spPr>
          <a:xfrm rot="20424514">
            <a:off x="3864431" y="4428077"/>
            <a:ext cx="2132429" cy="5989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17111A-E065-2556-E024-FE544A79A7D3}"/>
              </a:ext>
            </a:extLst>
          </p:cNvPr>
          <p:cNvSpPr/>
          <p:nvPr/>
        </p:nvSpPr>
        <p:spPr>
          <a:xfrm>
            <a:off x="6395554" y="2246545"/>
            <a:ext cx="4907665" cy="40260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>
              <a:buFont typeface="Arial" panose="020B0604020202020204" pitchFamily="34" charset="0"/>
              <a:buChar char="•"/>
            </a:pPr>
            <a:r>
              <a:rPr lang="en-GB" dirty="0"/>
              <a:t>Topic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Ice formation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GB" dirty="0"/>
              <a:t>Substances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Water -&gt; </a:t>
            </a:r>
            <a:r>
              <a:rPr lang="en-GB" b="1" dirty="0">
                <a:hlinkClick r:id="rId4"/>
              </a:rPr>
              <a:t>CHEBI:15377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Air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brine inclusions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Sodium chloride -&gt; </a:t>
            </a:r>
            <a:r>
              <a:rPr lang="en-GB" b="1" dirty="0">
                <a:hlinkClick r:id="rId5"/>
              </a:rPr>
              <a:t>CHEBI:26710</a:t>
            </a:r>
            <a:endParaRPr lang="en-GB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GB" dirty="0"/>
              <a:t>Techniques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phase contrast imaging -&gt; </a:t>
            </a:r>
            <a:r>
              <a:rPr lang="en-GB" dirty="0">
                <a:hlinkClick r:id="rId6"/>
              </a:rPr>
              <a:t>http://purl.org/pan-science/PaNET/PaNET01116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Tomography -&gt; </a:t>
            </a:r>
            <a:r>
              <a:rPr lang="en-GB" dirty="0">
                <a:hlinkClick r:id="rId7"/>
              </a:rPr>
              <a:t>http://purl.org/pan-science/PaNET/PaNET01129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ACAB3F-27AC-9871-486D-05155D322FF2}"/>
              </a:ext>
            </a:extLst>
          </p:cNvPr>
          <p:cNvSpPr txBox="1"/>
          <p:nvPr/>
        </p:nvSpPr>
        <p:spPr>
          <a:xfrm>
            <a:off x="1245419" y="2819681"/>
            <a:ext cx="2352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8"/>
              </a:rPr>
              <a:t>Proposal references</a:t>
            </a:r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1699850-E040-CB7A-3B2B-8F76B8A0F835}"/>
              </a:ext>
            </a:extLst>
          </p:cNvPr>
          <p:cNvSpPr/>
          <p:nvPr/>
        </p:nvSpPr>
        <p:spPr>
          <a:xfrm rot="1044016">
            <a:off x="3862358" y="3031182"/>
            <a:ext cx="2132429" cy="5989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E439201-3D4C-840B-E16F-964B1429D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568" y="6425829"/>
            <a:ext cx="9578561" cy="365125"/>
          </a:xfrm>
        </p:spPr>
        <p:txBody>
          <a:bodyPr/>
          <a:lstStyle/>
          <a:p>
            <a:pPr algn="l"/>
            <a:r>
              <a:rPr lang="en-US" sz="800" dirty="0">
                <a:solidFill>
                  <a:schemeClr val="tx1"/>
                </a:solidFill>
              </a:rPr>
              <a:t>Source of proposal: </a:t>
            </a:r>
            <a:r>
              <a:rPr lang="en-GB" sz="800" dirty="0">
                <a:solidFill>
                  <a:schemeClr val="tx1"/>
                </a:solidFill>
                <a:effectLst/>
              </a:rPr>
              <a:t>Willibald, 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Carolin</a:t>
            </a:r>
            <a:r>
              <a:rPr lang="en-GB" sz="800" dirty="0">
                <a:solidFill>
                  <a:schemeClr val="tx1"/>
                </a:solidFill>
                <a:effectLst/>
              </a:rPr>
              <a:t> and Marta 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Majkut</a:t>
            </a:r>
            <a:r>
              <a:rPr lang="en-GB" sz="800" dirty="0">
                <a:solidFill>
                  <a:schemeClr val="tx1"/>
                </a:solidFill>
                <a:effectLst/>
              </a:rPr>
              <a:t> (2023). Phase contrast imaging of saline spray ice. 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en</a:t>
            </a:r>
            <a:r>
              <a:rPr lang="en-GB" sz="800" dirty="0">
                <a:solidFill>
                  <a:schemeClr val="tx1"/>
                </a:solidFill>
                <a:effectLst/>
              </a:rPr>
              <a:t>. 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doi</a:t>
            </a:r>
            <a:r>
              <a:rPr lang="en-GB" sz="800" dirty="0">
                <a:solidFill>
                  <a:schemeClr val="tx1"/>
                </a:solidFill>
                <a:effectLst/>
              </a:rPr>
              <a:t>: 10.15151/ESRF-ES-810702957. 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url</a:t>
            </a:r>
            <a:r>
              <a:rPr lang="en-GB" sz="800" dirty="0">
                <a:solidFill>
                  <a:schemeClr val="tx1"/>
                </a:solidFill>
                <a:effectLst/>
              </a:rPr>
              <a:t>: https://</a:t>
            </a:r>
            <a:r>
              <a:rPr lang="en-GB" sz="800" dirty="0" err="1">
                <a:solidFill>
                  <a:schemeClr val="tx1"/>
                </a:solidFill>
                <a:effectLst/>
              </a:rPr>
              <a:t>doi.esrf.fr</a:t>
            </a:r>
            <a:r>
              <a:rPr lang="en-GB" sz="800" dirty="0">
                <a:solidFill>
                  <a:schemeClr val="tx1"/>
                </a:solidFill>
                <a:effectLst/>
              </a:rPr>
              <a:t>/10.15151/ESRF-ES-810702957.</a:t>
            </a: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020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C4F3-F6BC-A056-B169-79DB1CBB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the workplan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66B7-60A4-7176-21F4-8A26C7846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4043800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Conduct landscape review of Diamond’s processes and science life cycle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data pipeline</a:t>
            </a:r>
          </a:p>
          <a:p>
            <a:pPr lvl="1"/>
            <a:r>
              <a:rPr lang="en-US" dirty="0" err="1"/>
              <a:t>Analyse</a:t>
            </a:r>
            <a:r>
              <a:rPr lang="en-US" dirty="0"/>
              <a:t> structure of proposal abstracts to determine what information is included</a:t>
            </a:r>
          </a:p>
          <a:p>
            <a:pPr lvl="1"/>
            <a:r>
              <a:rPr lang="en-US" dirty="0"/>
              <a:t>Literature review of existing ML/NLP techniques</a:t>
            </a:r>
          </a:p>
          <a:p>
            <a:pPr lvl="1"/>
            <a:r>
              <a:rPr lang="en-US" dirty="0"/>
              <a:t>Identify standards/ontologies for the scientific domains relevant in synchrotron science</a:t>
            </a:r>
          </a:p>
          <a:p>
            <a:pPr lvl="1"/>
            <a:r>
              <a:rPr lang="en-US" dirty="0"/>
              <a:t>Design the architecture of a data pipeline</a:t>
            </a:r>
          </a:p>
          <a:p>
            <a:pPr lvl="1"/>
            <a:r>
              <a:rPr lang="en-US" dirty="0"/>
              <a:t>Decide on a performance metric for the data pipeline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Investigate potential applications and pilots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Define methodology to evaluate how useful the potential application would be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Derive recommendations to Diamond for future work and directions ​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60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33EAB-32CE-B755-F422-BF61C6949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Potential application: proposal review process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B648D89-CA57-51AD-EAAE-57FA5A2CC9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1962196"/>
              </p:ext>
            </p:extLst>
          </p:nvPr>
        </p:nvGraphicFramePr>
        <p:xfrm>
          <a:off x="933450" y="1496562"/>
          <a:ext cx="10325100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ight Arrow 4">
            <a:extLst>
              <a:ext uri="{FF2B5EF4-FFF2-40B4-BE49-F238E27FC236}">
                <a16:creationId xmlns:a16="http://schemas.microsoft.com/office/drawing/2014/main" id="{EC8157F2-8A1D-8E28-5B6A-0124E23C1292}"/>
              </a:ext>
            </a:extLst>
          </p:cNvPr>
          <p:cNvSpPr/>
          <p:nvPr/>
        </p:nvSpPr>
        <p:spPr>
          <a:xfrm rot="2309576">
            <a:off x="2712125" y="4353159"/>
            <a:ext cx="871381" cy="53134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B7C944A-F1CE-4670-9CC7-A4EEA786C36D}"/>
              </a:ext>
            </a:extLst>
          </p:cNvPr>
          <p:cNvSpPr/>
          <p:nvPr/>
        </p:nvSpPr>
        <p:spPr>
          <a:xfrm rot="19006150">
            <a:off x="5845986" y="4293972"/>
            <a:ext cx="871381" cy="531341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B40463-BC81-4AA6-9768-1D273F60C0C9}"/>
              </a:ext>
            </a:extLst>
          </p:cNvPr>
          <p:cNvSpPr/>
          <p:nvPr/>
        </p:nvSpPr>
        <p:spPr>
          <a:xfrm>
            <a:off x="3530278" y="4560426"/>
            <a:ext cx="2361236" cy="21991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 dirty="0">
                <a:solidFill>
                  <a:schemeClr val="bg1"/>
                </a:solidFill>
                <a:effectLst/>
                <a:cs typeface="Times New Roman" panose="02020603050405020304" pitchFamily="18" charset="0"/>
              </a:rPr>
              <a:t>Proposals are automatically assigned to the most appropriate reviewer based on a similarity ranking system</a:t>
            </a:r>
          </a:p>
        </p:txBody>
      </p:sp>
    </p:spTree>
    <p:extLst>
      <p:ext uri="{BB962C8B-B14F-4D97-AF65-F5344CB8AC3E}">
        <p14:creationId xmlns:p14="http://schemas.microsoft.com/office/powerpoint/2010/main" val="290752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162559-1DEF-314D-85E7-9F2DF760F3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4162559-1DEF-314D-85E7-9F2DF760F3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D8B0B0-CE9F-9542-B7A0-761E13E65A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A7D8B0B0-CE9F-9542-B7A0-761E13E65A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698E81-C2A3-514E-9D70-88CEB65578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C8698E81-C2A3-514E-9D70-88CEB65578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D293DC-76DB-F048-8567-08AFD132FF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65D293DC-76DB-F048-8567-08AFD132FF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7CDD807-2A98-354F-A18B-23AD8F5D1C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D7CDD807-2A98-354F-A18B-23AD8F5D1C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27C994E-97F9-E14F-AC4A-1F6A51B1BF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B27C994E-97F9-E14F-AC4A-1F6A51B1BF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DA97FF3-F56F-3B44-B6D6-4ACA13B5B3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5DA97FF3-F56F-3B44-B6D6-4ACA13B5B3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  <p:bldP spid="5" grpId="0" animBg="1"/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F0EB5-A3DF-E086-582C-B3930D96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Potential application: classification of topics</a:t>
            </a:r>
          </a:p>
        </p:txBody>
      </p:sp>
      <p:pic>
        <p:nvPicPr>
          <p:cNvPr id="5" name="Content Placeholder 4" descr="A pie chart with different colored sections with Crust in the background&#10;&#10;Description automatically generated">
            <a:extLst>
              <a:ext uri="{FF2B5EF4-FFF2-40B4-BE49-F238E27FC236}">
                <a16:creationId xmlns:a16="http://schemas.microsoft.com/office/drawing/2014/main" id="{C553DF2E-7BF1-FCE8-317A-D335995C0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85074" y="2202760"/>
            <a:ext cx="5629116" cy="3694112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3526B-1966-7CD1-78FB-0F82A6967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568" y="6309360"/>
            <a:ext cx="8701877" cy="376178"/>
          </a:xfrm>
        </p:spPr>
        <p:txBody>
          <a:bodyPr/>
          <a:lstStyle/>
          <a:p>
            <a:pPr algn="l"/>
            <a:r>
              <a:rPr lang="en-US" sz="800" dirty="0">
                <a:solidFill>
                  <a:schemeClr val="tx1"/>
                </a:solidFill>
              </a:rPr>
              <a:t>Source: </a:t>
            </a:r>
            <a:r>
              <a:rPr lang="en-GB" sz="800" b="0" i="0" u="none" strike="noStrike" dirty="0">
                <a:solidFill>
                  <a:schemeClr val="tx1"/>
                </a:solidFill>
                <a:effectLst/>
              </a:rPr>
              <a:t>Diamond Light Source Ltd (Oct. 2015). A 10-Year Vision for Diamond Light Source. (June 2023). Diamond Light Source - Annual Review 2022/23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959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D39B-93AC-D3B9-2133-DFCEA86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possible benefits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1AB6B80-5EE5-7092-F985-C3EF4C2BBD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326368"/>
              </p:ext>
            </p:extLst>
          </p:nvPr>
        </p:nvGraphicFramePr>
        <p:xfrm>
          <a:off x="247880" y="2090057"/>
          <a:ext cx="11649694" cy="4219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D50738-6EAC-366A-68E5-1610E3C76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47360" y="6494555"/>
            <a:ext cx="9120424" cy="365125"/>
          </a:xfrm>
        </p:spPr>
        <p:txBody>
          <a:bodyPr/>
          <a:lstStyle/>
          <a:p>
            <a:pPr algn="l"/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Adapted from: Matthews, Brian et al. (2012). “Model of the data continuum in Photon and Neutron Facilities”.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en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. In: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doi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: 10.5281/ZENODO.3897190. 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url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: https://</a:t>
            </a:r>
            <a:r>
              <a:rPr lang="en-GB" sz="800" dirty="0" err="1">
                <a:solidFill>
                  <a:schemeClr val="tx1"/>
                </a:solidFill>
                <a:highlight>
                  <a:srgbClr val="FFFFFF"/>
                </a:highlight>
              </a:rPr>
              <a:t>zenodo.org</a:t>
            </a:r>
            <a:r>
              <a:rPr lang="en-GB" sz="800" dirty="0">
                <a:solidFill>
                  <a:schemeClr val="tx1"/>
                </a:solidFill>
                <a:highlight>
                  <a:srgbClr val="FFFFFF"/>
                </a:highlight>
              </a:rPr>
              <a:t>/record/3897190.</a:t>
            </a:r>
            <a:endParaRPr lang="en-GB" sz="800" dirty="0">
              <a:highlight>
                <a:srgbClr val="FFFFFF"/>
              </a:highlight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48765A2-E84E-F566-E379-FADF23E08AC9}"/>
              </a:ext>
            </a:extLst>
          </p:cNvPr>
          <p:cNvSpPr/>
          <p:nvPr/>
        </p:nvSpPr>
        <p:spPr>
          <a:xfrm>
            <a:off x="2081627" y="3106271"/>
            <a:ext cx="1068780" cy="54093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Increase speed?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A13FE41-F241-D085-496F-D2BFE203AA0F}"/>
              </a:ext>
            </a:extLst>
          </p:cNvPr>
          <p:cNvSpPr/>
          <p:nvPr/>
        </p:nvSpPr>
        <p:spPr>
          <a:xfrm>
            <a:off x="2100429" y="4782788"/>
            <a:ext cx="1068780" cy="6768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Evaluate quality of proposal?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73EEF55-2169-6B54-CED9-7097BC75AD47}"/>
              </a:ext>
            </a:extLst>
          </p:cNvPr>
          <p:cNvSpPr/>
          <p:nvPr/>
        </p:nvSpPr>
        <p:spPr>
          <a:xfrm>
            <a:off x="3777820" y="3008415"/>
            <a:ext cx="1153886" cy="63879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Enable quicker scheduling?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9DD4E4B-20CB-6DE6-BD94-302B99FD532D}"/>
              </a:ext>
            </a:extLst>
          </p:cNvPr>
          <p:cNvSpPr/>
          <p:nvPr/>
        </p:nvSpPr>
        <p:spPr>
          <a:xfrm>
            <a:off x="3694690" y="4804560"/>
            <a:ext cx="1320145" cy="67689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Avoid duplication?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5C244A5-0F3E-575B-75B8-8D302B9FEF27}"/>
              </a:ext>
            </a:extLst>
          </p:cNvPr>
          <p:cNvSpPr/>
          <p:nvPr/>
        </p:nvSpPr>
        <p:spPr>
          <a:xfrm>
            <a:off x="5383958" y="2670465"/>
            <a:ext cx="1296388" cy="97674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Optimise</a:t>
            </a:r>
            <a:r>
              <a:rPr lang="en-US" sz="1200" dirty="0"/>
              <a:t> data storage organization?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F847CF-B042-4AF4-76F2-F281DB58EE6D}"/>
              </a:ext>
            </a:extLst>
          </p:cNvPr>
          <p:cNvSpPr/>
          <p:nvPr/>
        </p:nvSpPr>
        <p:spPr>
          <a:xfrm>
            <a:off x="5327549" y="4782788"/>
            <a:ext cx="1478479" cy="97674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Ensure data is stored in a FAIR-compliant manner?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BFA3781-E305-DFEA-980F-98A1B6BC2AFB}"/>
              </a:ext>
            </a:extLst>
          </p:cNvPr>
          <p:cNvSpPr/>
          <p:nvPr/>
        </p:nvSpPr>
        <p:spPr>
          <a:xfrm>
            <a:off x="7165257" y="2970316"/>
            <a:ext cx="1296389" cy="6768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Automate aspects of data analysis?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79FDA4-2A03-66D7-C9ED-226D21FAEF84}"/>
              </a:ext>
            </a:extLst>
          </p:cNvPr>
          <p:cNvSpPr/>
          <p:nvPr/>
        </p:nvSpPr>
        <p:spPr>
          <a:xfrm>
            <a:off x="7173174" y="4782788"/>
            <a:ext cx="1478479" cy="83523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Enable the development of tailored analysis tools?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B4F519F-C9F4-8658-DCF8-2C1994A3C4CC}"/>
              </a:ext>
            </a:extLst>
          </p:cNvPr>
          <p:cNvSpPr/>
          <p:nvPr/>
        </p:nvSpPr>
        <p:spPr>
          <a:xfrm>
            <a:off x="8914888" y="2970315"/>
            <a:ext cx="1152896" cy="6768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Streamline report generation?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2FC7FC-59E9-D2FC-0AEE-C9FB5D26E6A8}"/>
              </a:ext>
            </a:extLst>
          </p:cNvPr>
          <p:cNvSpPr/>
          <p:nvPr/>
        </p:nvSpPr>
        <p:spPr>
          <a:xfrm>
            <a:off x="10579572" y="2970314"/>
            <a:ext cx="1480298" cy="67689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Classify by subtopic?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26BD82D3-CBE4-9197-9EE3-7E9C0B95D802}"/>
              </a:ext>
            </a:extLst>
          </p:cNvPr>
          <p:cNvCxnSpPr>
            <a:cxnSpLocks/>
          </p:cNvCxnSpPr>
          <p:nvPr/>
        </p:nvCxnSpPr>
        <p:spPr>
          <a:xfrm flipH="1">
            <a:off x="239945" y="4199708"/>
            <a:ext cx="11649694" cy="12700"/>
          </a:xfrm>
          <a:prstGeom prst="bentConnector5">
            <a:avLst>
              <a:gd name="adj1" fmla="val -1962"/>
              <a:gd name="adj2" fmla="val 15709315"/>
              <a:gd name="adj3" fmla="val 101672"/>
            </a:avLst>
          </a:prstGeom>
          <a:ln w="381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08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6E275-928C-8B40-A0A9-42C65577A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 and mitigation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0DDC7-8E94-C716-7861-0B6736DB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b="1" dirty="0"/>
              <a:t>Project-specific</a:t>
            </a:r>
          </a:p>
          <a:p>
            <a:r>
              <a:rPr lang="en-US" sz="2200" dirty="0"/>
              <a:t>How long would it take to label datasets for training/testing of Machine Learning models?</a:t>
            </a:r>
          </a:p>
          <a:p>
            <a:pPr lvl="1"/>
            <a:r>
              <a:rPr lang="en-US" sz="1800" dirty="0"/>
              <a:t>Use unsupervised Machine Learning models for certain tasks</a:t>
            </a:r>
          </a:p>
          <a:p>
            <a:r>
              <a:rPr lang="en-US" sz="2200" dirty="0"/>
              <a:t>Are there enough viable proposal abstracts for training?</a:t>
            </a:r>
          </a:p>
          <a:p>
            <a:pPr lvl="1"/>
            <a:r>
              <a:rPr lang="en-US" sz="1900" dirty="0"/>
              <a:t>Use proposal abstracts from other facilities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General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Would there be resistance to change?</a:t>
            </a:r>
          </a:p>
          <a:p>
            <a:pPr lvl="1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Get feedback from Project Stakeholder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85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67B4D-E51B-11C0-DCF9-CEE1D71C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B0C8A-EE4A-FB3A-73CA-CB5683DAD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606" y="2150220"/>
            <a:ext cx="10764788" cy="1278780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How does the adoption of FAIR Principles at Diamond affect synchrotron data management?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benefits do the FAIR Principles bring to Diamond as an organisation and to its science life cycle?</a:t>
            </a:r>
            <a:endParaRPr lang="en-US" sz="3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C17F0A-9240-1B2B-DD36-7D9B8DD4B654}"/>
              </a:ext>
            </a:extLst>
          </p:cNvPr>
          <p:cNvSpPr txBox="1"/>
          <p:nvPr/>
        </p:nvSpPr>
        <p:spPr>
          <a:xfrm>
            <a:off x="833517" y="6303939"/>
            <a:ext cx="102695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dirty="0">
                <a:latin typeface="Neue Haas Grotesk Text Pro"/>
                <a:cs typeface="Arial"/>
              </a:rPr>
              <a:t>Project Stakeholder Group: representing key interests and perspectives </a:t>
            </a:r>
            <a:endParaRPr lang="en-GB" dirty="0">
              <a:latin typeface="Neue Haas Grotesk Text Pro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A5A4E75-3062-1066-1EEF-02AC099922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524339"/>
              </p:ext>
            </p:extLst>
          </p:nvPr>
        </p:nvGraphicFramePr>
        <p:xfrm>
          <a:off x="1904290" y="3437207"/>
          <a:ext cx="8128000" cy="2709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9814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58B088D-8AB8-0144-882D-625B874535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258B088D-8AB8-0144-882D-625B874535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F75E83-1F04-794E-976F-8DC3D63A90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09F75E83-1F04-794E-976F-8DC3D63A90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CCEDE4-8341-654E-9A65-F55E62B126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DECCEDE4-8341-654E-9A65-F55E62B126B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DE2263-5A1E-584A-A7D7-EEF583D705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67DE2263-5A1E-584A-A7D7-EEF583D705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3DF95FA-AA5F-7346-AECF-19047E12F8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graphicEl>
                                              <a:dgm id="{23DF95FA-AA5F-7346-AECF-19047E12F8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4D2E46-4674-0640-AFFB-12E29C79B0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dgm id="{F84D2E46-4674-0640-AFFB-12E29C79B0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EB87D-3721-4E33-C872-87808807B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BFD0D68B-484E-A8F6-C7B0-2A80A4BA7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998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82DDA-6B59-0CDB-1727-4A13B8F70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Feedback from and engagement with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AED92-C717-AB20-E500-B5D9AA12B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Feedback</a:t>
            </a:r>
          </a:p>
          <a:p>
            <a:r>
              <a:rPr lang="en-US" dirty="0"/>
              <a:t>Is this novel?</a:t>
            </a:r>
          </a:p>
          <a:p>
            <a:r>
              <a:rPr lang="en-US" dirty="0"/>
              <a:t>Is this useful?</a:t>
            </a:r>
          </a:p>
          <a:p>
            <a:r>
              <a:rPr lang="en-US" dirty="0"/>
              <a:t>Is this achievable over the next three years?</a:t>
            </a:r>
          </a:p>
          <a:p>
            <a:r>
              <a:rPr lang="en-US" dirty="0"/>
              <a:t>What would you change?</a:t>
            </a:r>
          </a:p>
          <a:p>
            <a:pPr marL="0" indent="0">
              <a:buNone/>
            </a:pPr>
            <a:r>
              <a:rPr lang="en-US" b="1" dirty="0"/>
              <a:t>Engagement</a:t>
            </a:r>
          </a:p>
          <a:p>
            <a:r>
              <a:rPr lang="en-US" dirty="0"/>
              <a:t>Frequency of our meeting</a:t>
            </a:r>
          </a:p>
          <a:p>
            <a:r>
              <a:rPr lang="en-US" dirty="0"/>
              <a:t>Group vs ad-hoc engagements</a:t>
            </a:r>
          </a:p>
          <a:p>
            <a:r>
              <a:rPr lang="en-US" dirty="0"/>
              <a:t>Involvement in possible publications</a:t>
            </a:r>
          </a:p>
        </p:txBody>
      </p:sp>
    </p:spTree>
    <p:extLst>
      <p:ext uri="{BB962C8B-B14F-4D97-AF65-F5344CB8AC3E}">
        <p14:creationId xmlns:p14="http://schemas.microsoft.com/office/powerpoint/2010/main" val="2260328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DB3BB-D5B9-0428-3E3A-EC1111A4A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6BB77-3318-5798-E1DE-429634338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334" y="1665667"/>
            <a:ext cx="10168128" cy="46395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000" dirty="0">
                <a:cs typeface="Arial"/>
              </a:rPr>
              <a:t>High level introduction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The FAIR Principles</a:t>
            </a:r>
            <a:endParaRPr lang="en-US" sz="160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FAIR in Diamond</a:t>
            </a:r>
            <a:endParaRPr lang="en-US" sz="1600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Relevant communities, projects and activities</a:t>
            </a:r>
          </a:p>
          <a:p>
            <a:r>
              <a:rPr lang="en-US" sz="2000" dirty="0">
                <a:cs typeface="Arial"/>
              </a:rPr>
              <a:t>My project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Work done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Workplan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Possible benefits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dirty="0">
                <a:cs typeface="Arial"/>
              </a:rPr>
              <a:t>Risks and mitigation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600" dirty="0">
              <a:cs typeface="Arial"/>
            </a:endParaRPr>
          </a:p>
          <a:p>
            <a:r>
              <a:rPr lang="en-US" sz="2000" dirty="0">
                <a:cs typeface="Arial"/>
              </a:rPr>
              <a:t>Discussion and feedback</a:t>
            </a:r>
          </a:p>
          <a:p>
            <a:endParaRPr lang="en-US" dirty="0">
              <a:latin typeface="Neue Haas Grotesk Text Pr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816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434B55F3-08D2-AE3B-4255-DD636EAB7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634" y="2181132"/>
            <a:ext cx="8442221" cy="2691120"/>
          </a:xfrm>
          <a:prstGeom prst="rect">
            <a:avLst/>
          </a:prstGeom>
          <a:noFill/>
          <a:ln w="76200">
            <a:solidFill>
              <a:schemeClr val="tx1"/>
            </a:solidFill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517FFB1D-9AA7-D279-9D6A-C989DFE357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244235"/>
              </p:ext>
            </p:extLst>
          </p:nvPr>
        </p:nvGraphicFramePr>
        <p:xfrm>
          <a:off x="1760553" y="3138005"/>
          <a:ext cx="8532302" cy="3694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5CB6062-335D-86C5-D14D-162B5B7216C1}"/>
              </a:ext>
            </a:extLst>
          </p:cNvPr>
          <p:cNvSpPr/>
          <p:nvPr/>
        </p:nvSpPr>
        <p:spPr>
          <a:xfrm>
            <a:off x="1760553" y="221267"/>
            <a:ext cx="2692800" cy="173520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500" b="0" dirty="0"/>
              <a:t>Globally unique and persistent </a:t>
            </a:r>
            <a:r>
              <a:rPr lang="en-GB" sz="1500" b="1" dirty="0"/>
              <a:t>identifiers</a:t>
            </a:r>
          </a:p>
          <a:p>
            <a:pPr lvl="0" algn="ctr"/>
            <a:endParaRPr lang="en-GB" sz="1500" b="0" dirty="0"/>
          </a:p>
          <a:p>
            <a:pPr lvl="0" algn="ctr"/>
            <a:r>
              <a:rPr lang="en-GB" sz="1500" i="1" dirty="0"/>
              <a:t>To search and retrieve data</a:t>
            </a:r>
            <a:endParaRPr lang="en-GB" sz="15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F2ECB90-568B-8599-787F-5D91D97058A8}"/>
              </a:ext>
            </a:extLst>
          </p:cNvPr>
          <p:cNvSpPr/>
          <p:nvPr/>
        </p:nvSpPr>
        <p:spPr>
          <a:xfrm>
            <a:off x="7600055" y="221267"/>
            <a:ext cx="2692800" cy="173520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500" dirty="0"/>
              <a:t>Standardised </a:t>
            </a:r>
            <a:r>
              <a:rPr lang="en-GB" sz="1500" b="1" dirty="0"/>
              <a:t>terminologies</a:t>
            </a:r>
          </a:p>
          <a:p>
            <a:pPr lvl="0" algn="ctr"/>
            <a:endParaRPr lang="en-GB" sz="1500" dirty="0"/>
          </a:p>
          <a:p>
            <a:pPr lvl="0" algn="ctr"/>
            <a:r>
              <a:rPr lang="en-GB" sz="1500" i="1" dirty="0"/>
              <a:t>To assign the same meaning to the same term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8F479A-6A67-DFB4-2047-B46BFE1C317B}"/>
              </a:ext>
            </a:extLst>
          </p:cNvPr>
          <p:cNvSpPr/>
          <p:nvPr/>
        </p:nvSpPr>
        <p:spPr>
          <a:xfrm>
            <a:off x="4680304" y="221267"/>
            <a:ext cx="2692800" cy="173520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500" dirty="0"/>
              <a:t>Standardised </a:t>
            </a:r>
            <a:r>
              <a:rPr lang="en-GB" sz="1500" b="1" dirty="0"/>
              <a:t>metadata</a:t>
            </a:r>
          </a:p>
          <a:p>
            <a:pPr lvl="0" algn="ctr"/>
            <a:endParaRPr lang="en-GB" sz="1500" dirty="0"/>
          </a:p>
          <a:p>
            <a:pPr lvl="0" algn="ctr"/>
            <a:r>
              <a:rPr lang="en-GB" sz="1500" i="1" dirty="0"/>
              <a:t>To make data more discoverable and interpretable</a:t>
            </a:r>
          </a:p>
        </p:txBody>
      </p:sp>
    </p:spTree>
    <p:extLst>
      <p:ext uri="{BB962C8B-B14F-4D97-AF65-F5344CB8AC3E}">
        <p14:creationId xmlns:p14="http://schemas.microsoft.com/office/powerpoint/2010/main" val="38021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52B7660-63D1-7943-8ED0-C50172C702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352B7660-63D1-7943-8ED0-C50172C702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5EF9FF8-4BAD-E240-9E5C-AA86276094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C5EF9FF8-4BAD-E240-9E5C-AA86276094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6B008CF-AEA0-F246-A93A-CBD1DC1E34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graphicEl>
                                              <a:dgm id="{56B008CF-AEA0-F246-A93A-CBD1DC1E34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40BC064-7657-404F-BF6D-E76E128D9E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graphicEl>
                                              <a:dgm id="{640BC064-7657-404F-BF6D-E76E128D9E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lvlOne"/>
        </p:bldSub>
      </p:bldGraphic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A5BB0-D33F-0E34-C585-5EA83EC58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Value of machine actionable (meta)data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6DFCE-F173-D01B-AEEE-CB98DAC15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97" y="2455952"/>
            <a:ext cx="3373023" cy="36851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latin typeface="Neue Haas Grotesk Text Pro"/>
                <a:cs typeface="Times New Roman"/>
              </a:rPr>
              <a:t>FAIR data means data that is machine-readable and actionable, two components essential to human-machine collaboration and autonomous machine-to-machine communication</a:t>
            </a:r>
          </a:p>
          <a:p>
            <a:pPr marL="0" indent="0">
              <a:buNone/>
            </a:pPr>
            <a:endParaRPr lang="en-GB" sz="1800" dirty="0">
              <a:latin typeface="Neue Haas Grotesk Text Pro"/>
              <a:cs typeface="Times New Roman"/>
            </a:endParaRPr>
          </a:p>
          <a:p>
            <a:pPr marL="0" indent="0">
              <a:buNone/>
            </a:pPr>
            <a:r>
              <a:rPr lang="en-GB" sz="1800" dirty="0">
                <a:latin typeface="Neue Haas Grotesk Text Pro"/>
                <a:cs typeface="Times New Roman"/>
              </a:rPr>
              <a:t>FAIR data support verifiable and reusable science at scale</a:t>
            </a:r>
          </a:p>
          <a:p>
            <a:endParaRPr lang="en-GB" dirty="0">
              <a:latin typeface="Neue Haas Grotesk Text Pro"/>
              <a:cs typeface="Times New Roman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656CDDC-40EB-122D-97E0-2A89DDA82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620" y="2508442"/>
            <a:ext cx="4371879" cy="40155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2640C5-20D0-92D4-F18F-34E2DBDE5305}"/>
              </a:ext>
            </a:extLst>
          </p:cNvPr>
          <p:cNvSpPr txBox="1"/>
          <p:nvPr/>
        </p:nvSpPr>
        <p:spPr>
          <a:xfrm>
            <a:off x="6502519" y="2177335"/>
            <a:ext cx="5291166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200" dirty="0"/>
              <a:t>E.g. </a:t>
            </a:r>
            <a:r>
              <a:rPr lang="en-US" sz="1200" dirty="0" err="1"/>
              <a:t>PaNET</a:t>
            </a:r>
            <a:r>
              <a:rPr lang="en-US" sz="1200" dirty="0"/>
              <a:t> ontology: </a:t>
            </a:r>
            <a:r>
              <a:rPr lang="en-GB" sz="1200" dirty="0">
                <a:hlinkClick r:id="rId4" tooltip="http://purl.org/pan-science/panet/panet01206"/>
              </a:rPr>
              <a:t>http://purl.org/pan-science/PaNET/PaNET01206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6534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25DB-A0EC-2EC1-F650-215D60962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Diamond’s Goals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55D980B-969B-C182-EF72-AA2601921C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0582588"/>
              </p:ext>
            </p:extLst>
          </p:nvPr>
        </p:nvGraphicFramePr>
        <p:xfrm>
          <a:off x="1116013" y="2923674"/>
          <a:ext cx="10167937" cy="3385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E174905-3A79-12FE-3BF8-0CEF9B43CA7A}"/>
              </a:ext>
            </a:extLst>
          </p:cNvPr>
          <p:cNvSpPr txBox="1"/>
          <p:nvPr/>
        </p:nvSpPr>
        <p:spPr>
          <a:xfrm>
            <a:off x="2394284" y="2554342"/>
            <a:ext cx="866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DE994-2FB1-1BED-E0E3-C064EF8E7E93}"/>
              </a:ext>
            </a:extLst>
          </p:cNvPr>
          <p:cNvSpPr txBox="1"/>
          <p:nvPr/>
        </p:nvSpPr>
        <p:spPr>
          <a:xfrm>
            <a:off x="6745705" y="2554342"/>
            <a:ext cx="265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does FAIR help?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B0A815-8C0E-7231-3CBA-6D92AF647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5568" y="6502122"/>
            <a:ext cx="4799095" cy="355878"/>
          </a:xfrm>
        </p:spPr>
        <p:txBody>
          <a:bodyPr/>
          <a:lstStyle/>
          <a:p>
            <a:pPr algn="l"/>
            <a:r>
              <a:rPr lang="en-GB" sz="800" b="0" i="0" u="none" strike="noStrike" dirty="0">
                <a:solidFill>
                  <a:schemeClr val="tx1"/>
                </a:solidFill>
                <a:effectLst/>
              </a:rPr>
              <a:t>Source: Diamond Light Source Ltd (Oct. 2015). A 10-Year Vision for Diamond Light Source</a:t>
            </a:r>
            <a:br>
              <a:rPr lang="en-GB" sz="800" dirty="0">
                <a:solidFill>
                  <a:schemeClr val="tx1"/>
                </a:solidFill>
              </a:rPr>
            </a:b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47855F3-0633-8240-AFD1-09F8AD9F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747855F3-0633-8240-AFD1-09F8AD9F81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BA895E-2D19-9141-9373-256F87CE1A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dgm id="{D1BA895E-2D19-9141-9373-256F87CE1A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7F4AAFC-EDBB-664C-ADA6-4745ED61AB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A7F4AAFC-EDBB-664C-ADA6-4745ED61AB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5B08E6-C85F-A24E-BF0C-78257DED65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3F5B08E6-C85F-A24E-BF0C-78257DED65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1DB023-4EFA-AF43-84B5-8069AFF500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">
                                            <p:graphicEl>
                                              <a:dgm id="{E61DB023-4EFA-AF43-84B5-8069AFF500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E9712C-7A6B-A048-BC58-3BAEBA6B3C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4">
                                            <p:graphicEl>
                                              <a:dgm id="{FAE9712C-7A6B-A048-BC58-3BAEBA6B3C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6AA5B80-6C2D-0843-98FD-9146306AA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">
                                            <p:graphicEl>
                                              <a:dgm id="{56AA5B80-6C2D-0843-98FD-9146306AA3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A08A042-AB04-5A45-9861-4C49DFAC39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">
                                            <p:graphicEl>
                                              <a:dgm id="{7A08A042-AB04-5A45-9861-4C49DFAC39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BBEFF00-428F-024F-AFAA-FD01663745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">
                                            <p:graphicEl>
                                              <a:dgm id="{2BBEFF00-428F-024F-AFAA-FD01663745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9A3955F-9CB0-6847-8B63-88059CE76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4">
                                            <p:graphicEl>
                                              <a:dgm id="{39A3955F-9CB0-6847-8B63-88059CE763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5A5C94E4-9447-8706-DC1C-908E68C9A8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5793716"/>
              </p:ext>
            </p:extLst>
          </p:nvPr>
        </p:nvGraphicFramePr>
        <p:xfrm>
          <a:off x="176251" y="430261"/>
          <a:ext cx="6745364" cy="6031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034B677-EA52-65C0-7EBC-FA9C08990FE3}"/>
              </a:ext>
            </a:extLst>
          </p:cNvPr>
          <p:cNvCxnSpPr>
            <a:cxnSpLocks/>
          </p:cNvCxnSpPr>
          <p:nvPr/>
        </p:nvCxnSpPr>
        <p:spPr>
          <a:xfrm>
            <a:off x="8631898" y="430260"/>
            <a:ext cx="0" cy="6202034"/>
          </a:xfrm>
          <a:prstGeom prst="line">
            <a:avLst/>
          </a:prstGeom>
          <a:ln>
            <a:solidFill>
              <a:schemeClr val="dk1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A0FEB30-36EB-2DA4-5BBA-1C1769ECAF85}"/>
              </a:ext>
            </a:extLst>
          </p:cNvPr>
          <p:cNvSpPr txBox="1"/>
          <p:nvPr/>
        </p:nvSpPr>
        <p:spPr>
          <a:xfrm>
            <a:off x="908125" y="813176"/>
            <a:ext cx="4419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European initiatives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11A17E-1DBA-F086-CA24-95ACBAD31F68}"/>
              </a:ext>
            </a:extLst>
          </p:cNvPr>
          <p:cNvSpPr txBox="1"/>
          <p:nvPr/>
        </p:nvSpPr>
        <p:spPr>
          <a:xfrm>
            <a:off x="9192872" y="566954"/>
            <a:ext cx="2639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Global initiatives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9BE9AB7-5B4A-3C4F-E07B-2946DD946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0189188"/>
              </p:ext>
            </p:extLst>
          </p:nvPr>
        </p:nvGraphicFramePr>
        <p:xfrm>
          <a:off x="7081031" y="2080574"/>
          <a:ext cx="1313985" cy="20416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1B73FE9-0694-6B2F-23F8-1D44F50F7A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3772560"/>
              </p:ext>
            </p:extLst>
          </p:nvPr>
        </p:nvGraphicFramePr>
        <p:xfrm>
          <a:off x="10391594" y="2080574"/>
          <a:ext cx="1440865" cy="2210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33991B-00DD-F377-3E4D-F3EE1FD149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4341010"/>
              </p:ext>
            </p:extLst>
          </p:nvPr>
        </p:nvGraphicFramePr>
        <p:xfrm>
          <a:off x="8791314" y="2080574"/>
          <a:ext cx="1440865" cy="2210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0" name="Right Bracket 9">
            <a:extLst>
              <a:ext uri="{FF2B5EF4-FFF2-40B4-BE49-F238E27FC236}">
                <a16:creationId xmlns:a16="http://schemas.microsoft.com/office/drawing/2014/main" id="{5C02E96D-CE84-DA94-C35F-05FA2EC72D9A}"/>
              </a:ext>
            </a:extLst>
          </p:cNvPr>
          <p:cNvSpPr/>
          <p:nvPr/>
        </p:nvSpPr>
        <p:spPr>
          <a:xfrm rot="5400000">
            <a:off x="4676085" y="4169758"/>
            <a:ext cx="152022" cy="1150373"/>
          </a:xfrm>
          <a:prstGeom prst="righ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96F6A7-8D11-F453-DA11-59181584AE21}"/>
              </a:ext>
            </a:extLst>
          </p:cNvPr>
          <p:cNvCxnSpPr>
            <a:cxnSpLocks/>
          </p:cNvCxnSpPr>
          <p:nvPr/>
        </p:nvCxnSpPr>
        <p:spPr>
          <a:xfrm>
            <a:off x="4752097" y="4829244"/>
            <a:ext cx="0" cy="39328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7F22D7-B616-B307-FED0-B758FA48E82D}"/>
              </a:ext>
            </a:extLst>
          </p:cNvPr>
          <p:cNvCxnSpPr>
            <a:cxnSpLocks/>
          </p:cNvCxnSpPr>
          <p:nvPr/>
        </p:nvCxnSpPr>
        <p:spPr>
          <a:xfrm>
            <a:off x="9438966" y="3055378"/>
            <a:ext cx="0" cy="2875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B659DF99-2EAF-6102-5D97-5851F8403E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0543032"/>
              </p:ext>
            </p:extLst>
          </p:nvPr>
        </p:nvGraphicFramePr>
        <p:xfrm>
          <a:off x="4053882" y="5110161"/>
          <a:ext cx="1396427" cy="1062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pic>
        <p:nvPicPr>
          <p:cNvPr id="24" name="Picture 23" descr="A black background with white letters&#10;&#10;Description automatically generated">
            <a:extLst>
              <a:ext uri="{FF2B5EF4-FFF2-40B4-BE49-F238E27FC236}">
                <a16:creationId xmlns:a16="http://schemas.microsoft.com/office/drawing/2014/main" id="{97A08EA3-824C-70A5-B1B7-3F422B3166AB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76251" y="2156279"/>
            <a:ext cx="2599000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512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DD0FCD2-C520-6F4F-A833-0F5C76598F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5DD0FCD2-C520-6F4F-A833-0F5C76598F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64A75AE-1642-3748-8B3A-71305CFA9D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dgm id="{F64A75AE-1642-3748-8B3A-71305CFA9D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556D3E2-571E-BC42-9F69-6394B2C1F4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A556D3E2-571E-BC42-9F69-6394B2C1F4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433FCC2-ABDA-824E-8F22-177C1EDFE9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>
                                            <p:graphicEl>
                                              <a:dgm id="{F433FCC2-ABDA-824E-8F22-177C1EDFE9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28107F5-50D7-3C41-B451-3B7E55931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dgm id="{928107F5-50D7-3C41-B451-3B7E559317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B8E193B-E6F2-EC42-80CE-4B4C4BD5F1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>
                                            <p:graphicEl>
                                              <a:dgm id="{4B8E193B-E6F2-EC42-80CE-4B4C4BD5F1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2B3C513-BB06-B742-AD9C-4D0231EB9E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02B3C513-BB06-B742-AD9C-4D0231EB9EE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6FEB81F-951E-CB4F-9E18-C127AA400D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>
                                            <p:graphicEl>
                                              <a:dgm id="{86FEB81F-951E-CB4F-9E18-C127AA400D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EB43F01-30B2-2449-9FE0-59B03AAD18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7">
                                            <p:graphicEl>
                                              <a:dgm id="{4EB43F01-30B2-2449-9FE0-59B03AAD18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D61AA5E-98D2-134A-A4EC-146272670D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7">
                                            <p:graphicEl>
                                              <a:dgm id="{6D61AA5E-98D2-134A-A4EC-146272670D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D36B86C-1D1F-644E-B2EB-D8D2E6DBFD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">
                                            <p:graphicEl>
                                              <a:dgm id="{2D36B86C-1D1F-644E-B2EB-D8D2E6DBFD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FC99CAB-3D6E-6C47-8819-DCC29881FA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dgm id="{AFC99CAB-3D6E-6C47-8819-DCC29881FA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46C7D7D-B216-394A-926F-4CAED4E20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7">
                                            <p:graphicEl>
                                              <a:dgm id="{946C7D7D-B216-394A-926F-4CAED4E203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D5F9FE9-615C-074D-B604-AEC7C2EA4D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7">
                                            <p:graphicEl>
                                              <a:dgm id="{2D5F9FE9-615C-074D-B604-AEC7C2EA4D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5E673C1-35E9-1D41-839E-D1DD23B819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7">
                                            <p:graphicEl>
                                              <a:dgm id="{25E673C1-35E9-1D41-839E-D1DD23B819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3501378-1A2F-394B-9199-627DED8C1E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">
                                            <p:graphicEl>
                                              <a:dgm id="{43501378-1A2F-394B-9199-627DED8C1E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6663198-23B8-3D49-857F-D839417AFE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dgm id="{F6663198-23B8-3D49-857F-D839417AFE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94DC2CF-D9E6-B140-B882-5A35DBFFB1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dgm id="{694DC2CF-D9E6-B140-B882-5A35DBFFB1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0129781-0073-B74C-AA92-3A4EA13228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7">
                                            <p:graphicEl>
                                              <a:dgm id="{80129781-0073-B74C-AA92-3A4EA13228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5BFBD5A-EE4E-4D49-B65B-C474AD202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">
                                            <p:graphicEl>
                                              <a:dgm id="{A5BFBD5A-EE4E-4D49-B65B-C474AD2028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B1AD00B-D2B1-0544-A8C6-FDBA4126C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7">
                                            <p:graphicEl>
                                              <a:dgm id="{9B1AD00B-D2B1-0544-A8C6-FDBA4126C0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A7EF581-C121-AF43-BF8A-62FAD5C96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">
                                            <p:graphicEl>
                                              <a:dgm id="{BA7EF581-C121-AF43-BF8A-62FAD5C96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0AA1EFE-DC61-A145-9F9A-BEA9509417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">
                                            <p:graphicEl>
                                              <a:dgm id="{00AA1EFE-DC61-A145-9F9A-BEA9509417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2DE505E-BECC-A347-B8FA-26DC88DFE4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7">
                                            <p:graphicEl>
                                              <a:dgm id="{E2DE505E-BECC-A347-B8FA-26DC88DFE4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F702CF-653E-D446-9FBF-692A7E284C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7">
                                            <p:graphicEl>
                                              <a:dgm id="{8FF702CF-653E-D446-9FBF-692A7E284C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83D0DF2-CDAB-334A-82C4-C4D2D495F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7">
                                            <p:graphicEl>
                                              <a:dgm id="{183D0DF2-CDAB-334A-82C4-C4D2D495F3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77BCCFC-1430-8A4F-813B-2DEBAE84DD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">
                                            <p:graphicEl>
                                              <a:dgm id="{277BCCFC-1430-8A4F-813B-2DEBAE84DD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DD66607-2A66-1747-8B4C-B6301CE6F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">
                                            <p:graphicEl>
                                              <a:dgm id="{ADD66607-2A66-1747-8B4C-B6301CE6FC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809C2E0-69B9-2F44-BE15-1887ECAF7F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7">
                                            <p:graphicEl>
                                              <a:dgm id="{C809C2E0-69B9-2F44-BE15-1887ECAF7F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BCDA727-386A-A240-BF3A-7BBAE6FA7D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7">
                                            <p:graphicEl>
                                              <a:dgm id="{8BCDA727-386A-A240-BF3A-7BBAE6FA7D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90C4971-86D4-1E47-8574-10925DEA31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7">
                                            <p:graphicEl>
                                              <a:dgm id="{B90C4971-86D4-1E47-8574-10925DEA31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068C44F-AF96-7645-AC56-1E4278C015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7">
                                            <p:graphicEl>
                                              <a:dgm id="{2068C44F-AF96-7645-AC56-1E4278C015B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6B898CF-D679-1D41-8619-38C8501035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7">
                                            <p:graphicEl>
                                              <a:dgm id="{C6B898CF-D679-1D41-8619-38C8501035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90D7F0B-44DA-0A4C-89CE-F99FF99FE3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7">
                                            <p:graphicEl>
                                              <a:dgm id="{490D7F0B-44DA-0A4C-89CE-F99FF99FE3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E32301F-F2A8-A340-926A-A9860928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7">
                                            <p:graphicEl>
                                              <a:dgm id="{0E32301F-F2A8-A340-926A-A98609280A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4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4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4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4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4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3" dur="500"/>
                                        <p:tgtEl>
                                          <p:spTgt spid="6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6" dur="500"/>
                                        <p:tgtEl>
                                          <p:spTgt spid="6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6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4" dur="500"/>
                                        <p:tgtEl>
                                          <p:spTgt spid="6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7" dur="500"/>
                                        <p:tgtEl>
                                          <p:spTgt spid="6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5" dur="500"/>
                                        <p:tgtEl>
                                          <p:spTgt spid="5">
                                            <p:graphicEl>
                                              <a:dgm id="{46E57B85-366A-A74A-9D10-925342FC67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8" dur="500"/>
                                        <p:tgtEl>
                                          <p:spTgt spid="5">
                                            <p:graphicEl>
                                              <a:dgm id="{7386BC98-F800-4A4C-A873-092FEC20011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3" dur="500"/>
                                        <p:tgtEl>
                                          <p:spTgt spid="5">
                                            <p:graphicEl>
                                              <a:dgm id="{D6FAF032-6450-454A-81C9-B42688C55F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6" dur="500"/>
                                        <p:tgtEl>
                                          <p:spTgt spid="5">
                                            <p:graphicEl>
                                              <a:dgm id="{82853D36-E2F3-A244-BAE4-226D50BB6B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9" dur="500"/>
                                        <p:tgtEl>
                                          <p:spTgt spid="5">
                                            <p:graphicEl>
                                              <a:dgm id="{A24A605A-2FD5-AE4B-A5FD-1970EF1F7B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lvlAtOnce"/>
        </p:bldSub>
      </p:bldGraphic>
      <p:bldGraphic spid="4" grpId="0">
        <p:bldSub>
          <a:bldDgm bld="lvlAtOnce"/>
        </p:bldSub>
      </p:bldGraphic>
      <p:bldGraphic spid="5" grpId="0">
        <p:bldSub>
          <a:bldDgm bld="lvlAtOnce"/>
        </p:bldSub>
      </p:bldGraphic>
      <p:bldGraphic spid="6" grpId="0">
        <p:bldSub>
          <a:bldDgm bld="lvlAtOnce"/>
        </p:bldSub>
      </p:bldGraphic>
      <p:bldP spid="10" grpId="0" animBg="1"/>
      <p:bldGraphic spid="17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Test Plan">
            <a:extLst>
              <a:ext uri="{FF2B5EF4-FFF2-40B4-BE49-F238E27FC236}">
                <a16:creationId xmlns:a16="http://schemas.microsoft.com/office/drawing/2014/main" id="{6BE2D396-1363-8C5C-4E91-BEF66D751E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11584" y="1608262"/>
            <a:ext cx="3875232" cy="38792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01C4F3-F6BC-A056-B169-79DB1CBB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My project: year 1 overview, and 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66B7-60A4-7176-21F4-8A26C7846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279" y="2230471"/>
            <a:ext cx="10748331" cy="36941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dirty="0">
                <a:ea typeface="+mn-lt"/>
                <a:cs typeface="+mn-lt"/>
              </a:rPr>
              <a:t>Literature review of the FAIR</a:t>
            </a:r>
            <a:r>
              <a:rPr lang="en-US" sz="2200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landscape</a:t>
            </a:r>
            <a:endParaRPr lang="en-US" sz="2200" dirty="0"/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focus on </a:t>
            </a:r>
            <a:r>
              <a:rPr lang="en-US" dirty="0">
                <a:latin typeface="Neue Haas Grotesk Text Pro"/>
                <a:ea typeface="+mn-lt"/>
                <a:cs typeface="Arial"/>
              </a:rPr>
              <a:t>work done by the </a:t>
            </a:r>
            <a:r>
              <a:rPr lang="en-GB" dirty="0" err="1">
                <a:latin typeface="Neue Haas Grotesk Text Pro"/>
                <a:ea typeface="+mn-lt"/>
                <a:cs typeface="Arial"/>
              </a:rPr>
              <a:t>PaNOSC</a:t>
            </a:r>
            <a:r>
              <a:rPr lang="en-GB" dirty="0">
                <a:latin typeface="Neue Haas Grotesk Text Pro"/>
                <a:ea typeface="+mn-lt"/>
                <a:cs typeface="Arial"/>
              </a:rPr>
              <a:t>, </a:t>
            </a:r>
            <a:r>
              <a:rPr lang="en-GB" dirty="0" err="1">
                <a:latin typeface="Neue Haas Grotesk Text Pro"/>
                <a:ea typeface="+mn-lt"/>
                <a:cs typeface="Arial"/>
              </a:rPr>
              <a:t>ExPaNDS</a:t>
            </a:r>
            <a:r>
              <a:rPr lang="en-GB" dirty="0">
                <a:latin typeface="Neue Haas Grotesk Text Pro"/>
                <a:ea typeface="+mn-lt"/>
                <a:cs typeface="Arial"/>
              </a:rPr>
              <a:t>, </a:t>
            </a:r>
            <a:r>
              <a:rPr lang="en-GB" dirty="0" err="1">
                <a:latin typeface="Neue Haas Grotesk Text Pro"/>
                <a:ea typeface="+mn-lt"/>
                <a:cs typeface="Arial"/>
              </a:rPr>
              <a:t>PaNSIG</a:t>
            </a:r>
            <a:r>
              <a:rPr lang="en-GB" dirty="0">
                <a:latin typeface="Neue Haas Grotesk Text Pro"/>
                <a:ea typeface="+mn-lt"/>
                <a:cs typeface="Arial"/>
              </a:rPr>
              <a:t> communities</a:t>
            </a:r>
            <a:endParaRPr lang="en-US" dirty="0">
              <a:latin typeface="Neue Haas Grotesk Text Pro"/>
            </a:endParaRPr>
          </a:p>
          <a:p>
            <a:pPr marL="457200" indent="-457200">
              <a:buAutoNum type="arabicPeriod"/>
            </a:pPr>
            <a:r>
              <a:rPr lang="en-US" dirty="0"/>
              <a:t>Set up and engage the Project Stakeholder Group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 dirty="0"/>
              <a:t>to get feedback on value, relevance and novelty of the proposed 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Flesh out the details of my workplan for the next 3 years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GB" sz="2100" dirty="0">
                <a:ea typeface="+mn-lt"/>
                <a:cs typeface="+mn-lt"/>
              </a:rPr>
              <a:t>FAIRification of a specific stage </a:t>
            </a:r>
            <a:r>
              <a:rPr lang="en-US" dirty="0">
                <a:ea typeface="+mn-lt"/>
                <a:cs typeface="+mn-lt"/>
              </a:rPr>
              <a:t>of the "science life cycle" 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risk assessment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benefits</a:t>
            </a:r>
          </a:p>
          <a:p>
            <a:pPr marL="0" indent="0">
              <a:buNone/>
            </a:pPr>
            <a:r>
              <a:rPr lang="en-US" i="1" dirty="0">
                <a:ea typeface="+mn-lt"/>
                <a:cs typeface="+mn-lt"/>
              </a:rPr>
              <a:t>The above is what I require to prepare the report for my Transfer exam</a:t>
            </a:r>
          </a:p>
        </p:txBody>
      </p:sp>
    </p:spTree>
    <p:extLst>
      <p:ext uri="{BB962C8B-B14F-4D97-AF65-F5344CB8AC3E}">
        <p14:creationId xmlns:p14="http://schemas.microsoft.com/office/powerpoint/2010/main" val="426526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D39B-93AC-D3B9-2133-DFCEA8665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Familiarise</a:t>
            </a:r>
            <a:r>
              <a:rPr lang="en-US" dirty="0"/>
              <a:t> with the </a:t>
            </a:r>
            <a:r>
              <a:rPr lang="en-US" dirty="0" err="1"/>
              <a:t>PaN</a:t>
            </a:r>
            <a:r>
              <a:rPr lang="en-US" dirty="0"/>
              <a:t> community work</a:t>
            </a:r>
            <a:r>
              <a:rPr lang="en-US" b="0" dirty="0"/>
              <a:t>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F72E8-30FF-62DE-0560-487FAD59F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131" y="2052542"/>
            <a:ext cx="5224798" cy="43207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800" dirty="0">
                <a:ea typeface="Aptos" panose="020B0004020202020204" pitchFamily="34" charset="0"/>
              </a:rPr>
              <a:t>Started to read the reports and outputs of </a:t>
            </a:r>
            <a:r>
              <a:rPr lang="en-GB" sz="1800" dirty="0" err="1">
                <a:ea typeface="Aptos" panose="020B0004020202020204" pitchFamily="34" charset="0"/>
              </a:rPr>
              <a:t>PaNOSC</a:t>
            </a:r>
            <a:r>
              <a:rPr lang="en-GB" sz="1800" dirty="0">
                <a:ea typeface="Aptos" panose="020B0004020202020204" pitchFamily="34" charset="0"/>
              </a:rPr>
              <a:t>, </a:t>
            </a:r>
            <a:r>
              <a:rPr lang="en-GB" sz="1800" dirty="0" err="1">
                <a:ea typeface="Aptos" panose="020B0004020202020204" pitchFamily="34" charset="0"/>
              </a:rPr>
              <a:t>ExPaNDS</a:t>
            </a:r>
            <a:r>
              <a:rPr lang="en-GB" sz="1800" dirty="0">
                <a:ea typeface="Aptos" panose="020B0004020202020204" pitchFamily="34" charset="0"/>
              </a:rPr>
              <a:t>, </a:t>
            </a:r>
            <a:r>
              <a:rPr lang="en-GB" sz="1800" dirty="0" err="1">
                <a:ea typeface="Aptos" panose="020B0004020202020204" pitchFamily="34" charset="0"/>
              </a:rPr>
              <a:t>PaNSIG</a:t>
            </a:r>
            <a:r>
              <a:rPr lang="en-GB" sz="1800" dirty="0">
                <a:ea typeface="Aptos" panose="020B0004020202020204" pitchFamily="34" charset="0"/>
              </a:rPr>
              <a:t> </a:t>
            </a:r>
            <a:endParaRPr lang="en-US" sz="1800" dirty="0">
              <a:ea typeface="Aptos" panose="020B0004020202020204" pitchFamily="34" charset="0"/>
            </a:endParaRPr>
          </a:p>
          <a:p>
            <a:pPr marL="800100" lvl="1" indent="-342900">
              <a:buFont typeface="Courier New" panose="020B0604020202020204" pitchFamily="34" charset="0"/>
              <a:buChar char="o"/>
            </a:pPr>
            <a:r>
              <a:rPr lang="en-GB" sz="1600" dirty="0">
                <a:ea typeface="+mn-lt"/>
                <a:cs typeface="+mn-lt"/>
              </a:rPr>
              <a:t>The FAIR toolkit/framework and its maintenance</a:t>
            </a:r>
            <a:endParaRPr lang="en-GB" sz="1600" dirty="0">
              <a:ea typeface="Aptos" panose="020B0004020202020204" pitchFamily="34" charset="0"/>
            </a:endParaRPr>
          </a:p>
          <a:p>
            <a:pPr marL="800100" lvl="1" indent="-342900">
              <a:buFont typeface="Courier New" panose="020B0604020202020204" pitchFamily="34" charset="0"/>
              <a:buChar char="o"/>
            </a:pPr>
            <a:r>
              <a:rPr lang="en-GB" sz="1600" dirty="0">
                <a:ea typeface="Aptos" panose="020B0004020202020204" pitchFamily="34" charset="0"/>
              </a:rPr>
              <a:t>Learning about the challenges and</a:t>
            </a:r>
            <a:r>
              <a:rPr lang="en-GB" sz="1600" dirty="0">
                <a:ea typeface="+mn-lt"/>
                <a:cs typeface="+mn-lt"/>
              </a:rPr>
              <a:t> areas still requiring work, including culture change, implementation challenges, policy definitions, communication and dissemination</a:t>
            </a:r>
            <a:endParaRPr lang="en-GB" sz="1600" dirty="0">
              <a:ea typeface="Aptos" panose="020B0004020202020204" pitchFamily="34" charset="0"/>
            </a:endParaRPr>
          </a:p>
        </p:txBody>
      </p:sp>
      <p:pic>
        <p:nvPicPr>
          <p:cNvPr id="6" name="Content Placeholder 5" descr="A diagram of a toolkit for fair&#10;&#10;Description automatically generated">
            <a:extLst>
              <a:ext uri="{FF2B5EF4-FFF2-40B4-BE49-F238E27FC236}">
                <a16:creationId xmlns:a16="http://schemas.microsoft.com/office/drawing/2014/main" id="{51F43296-9FCD-14F4-9CBF-42AB64F5E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929" y="2112293"/>
            <a:ext cx="5956071" cy="4137251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30D85A7-3986-6D25-A44C-8534454D5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35929" y="6309295"/>
            <a:ext cx="5651271" cy="324326"/>
          </a:xfrm>
        </p:spPr>
        <p:txBody>
          <a:bodyPr/>
          <a:lstStyle/>
          <a:p>
            <a:pPr algn="l"/>
            <a:r>
              <a:rPr lang="en-GB" sz="800" b="0" i="0" u="none" strike="noStrike" dirty="0">
                <a:solidFill>
                  <a:schemeClr val="tx1"/>
                </a:solidFill>
                <a:effectLst/>
              </a:rPr>
              <a:t>Source: </a:t>
            </a:r>
            <a:r>
              <a:rPr lang="en-GB" sz="800" dirty="0">
                <a:solidFill>
                  <a:schemeClr val="tx1"/>
                </a:solidFill>
              </a:rPr>
              <a:t>Research data needs of the Photon and Neutron Science community Interest Group (Dec. 2023). </a:t>
            </a:r>
            <a:r>
              <a:rPr lang="en-GB" sz="800" dirty="0" err="1">
                <a:solidFill>
                  <a:schemeClr val="tx1"/>
                </a:solidFill>
              </a:rPr>
              <a:t>url</a:t>
            </a:r>
            <a:r>
              <a:rPr lang="en-GB" sz="800" dirty="0">
                <a:solidFill>
                  <a:schemeClr val="tx1"/>
                </a:solidFill>
              </a:rPr>
              <a:t>: https://</a:t>
            </a:r>
            <a:r>
              <a:rPr lang="en-GB" sz="800" dirty="0" err="1">
                <a:solidFill>
                  <a:schemeClr val="tx1"/>
                </a:solidFill>
              </a:rPr>
              <a:t>www.youtube.com</a:t>
            </a:r>
            <a:r>
              <a:rPr lang="en-GB" sz="800" dirty="0">
                <a:solidFill>
                  <a:schemeClr val="tx1"/>
                </a:solidFill>
              </a:rPr>
              <a:t>/</a:t>
            </a:r>
            <a:r>
              <a:rPr lang="en-GB" sz="800" dirty="0" err="1">
                <a:solidFill>
                  <a:schemeClr val="tx1"/>
                </a:solidFill>
              </a:rPr>
              <a:t>watch?v</a:t>
            </a:r>
            <a:r>
              <a:rPr lang="en-GB" sz="800" dirty="0">
                <a:solidFill>
                  <a:schemeClr val="tx1"/>
                </a:solidFill>
              </a:rPr>
              <a:t>=</a:t>
            </a:r>
            <a:r>
              <a:rPr lang="en-GB" sz="800" dirty="0" err="1">
                <a:solidFill>
                  <a:schemeClr val="tx1"/>
                </a:solidFill>
              </a:rPr>
              <a:t>nHTpMFiwNBE</a:t>
            </a:r>
            <a:r>
              <a:rPr lang="en-GB" sz="800" dirty="0">
                <a:solidFill>
                  <a:schemeClr val="tx1"/>
                </a:solidFill>
              </a:rPr>
              <a:t>.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56429-D6ED-741D-2535-4787D4210B75}"/>
              </a:ext>
            </a:extLst>
          </p:cNvPr>
          <p:cNvSpPr txBox="1"/>
          <p:nvPr/>
        </p:nvSpPr>
        <p:spPr>
          <a:xfrm>
            <a:off x="185530" y="6249544"/>
            <a:ext cx="59104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effectLst/>
              </a:rPr>
              <a:t>An example report: </a:t>
            </a:r>
            <a:r>
              <a:rPr lang="en-GB" sz="800" dirty="0" err="1">
                <a:effectLst/>
              </a:rPr>
              <a:t>Boscaro</a:t>
            </a:r>
            <a:r>
              <a:rPr lang="en-GB" sz="800" dirty="0">
                <a:effectLst/>
              </a:rPr>
              <a:t>-Clarke, Isabelle et al. (Jan. 2023). “</a:t>
            </a:r>
            <a:r>
              <a:rPr lang="en-GB" sz="800" dirty="0" err="1">
                <a:effectLst/>
              </a:rPr>
              <a:t>ExPaNDS</a:t>
            </a:r>
            <a:r>
              <a:rPr lang="en-GB" sz="800" dirty="0">
                <a:effectLst/>
              </a:rPr>
              <a:t>: Laying the Foundations for Achieving Open Science for Everyone”. In: </a:t>
            </a:r>
            <a:r>
              <a:rPr lang="en-GB" sz="800" i="1" dirty="0">
                <a:effectLst/>
              </a:rPr>
              <a:t>Synchrotron Radiation News </a:t>
            </a:r>
            <a:r>
              <a:rPr lang="en-GB" sz="800" dirty="0">
                <a:effectLst/>
              </a:rPr>
              <a:t>36.1, pp. 25–28. </a:t>
            </a:r>
            <a:r>
              <a:rPr lang="en-GB" sz="800" dirty="0" err="1">
                <a:effectLst/>
              </a:rPr>
              <a:t>issn</a:t>
            </a:r>
            <a:r>
              <a:rPr lang="en-GB" sz="800" dirty="0">
                <a:effectLst/>
              </a:rPr>
              <a:t>: 1931-7344. </a:t>
            </a:r>
            <a:r>
              <a:rPr lang="en-GB" sz="800" dirty="0" err="1">
                <a:effectLst/>
              </a:rPr>
              <a:t>doi</a:t>
            </a:r>
            <a:r>
              <a:rPr lang="en-GB" sz="800" dirty="0">
                <a:effectLst/>
              </a:rPr>
              <a:t>: 10.1080/08940886.2023.2186664. </a:t>
            </a:r>
            <a:r>
              <a:rPr lang="en-GB" sz="800" dirty="0" err="1">
                <a:effectLst/>
              </a:rPr>
              <a:t>url</a:t>
            </a:r>
            <a:r>
              <a:rPr lang="en-GB" sz="800" dirty="0">
                <a:effectLst/>
              </a:rPr>
              <a:t>: http://</a:t>
            </a:r>
            <a:r>
              <a:rPr lang="en-GB" sz="800" dirty="0" err="1">
                <a:effectLst/>
              </a:rPr>
              <a:t>dx.doi.org</a:t>
            </a:r>
            <a:r>
              <a:rPr lang="en-GB" sz="800" dirty="0">
                <a:effectLst/>
              </a:rPr>
              <a:t>/10.1080/08940886.2023. 2186664. </a:t>
            </a:r>
            <a:endParaRPr lang="en-GB" sz="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3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242E"/>
      </a:dk2>
      <a:lt2>
        <a:srgbClr val="E2E8E6"/>
      </a:lt2>
      <a:accent1>
        <a:srgbClr val="C696A7"/>
      </a:accent1>
      <a:accent2>
        <a:srgbClr val="BA837F"/>
      </a:accent2>
      <a:accent3>
        <a:srgbClr val="BC9F82"/>
      </a:accent3>
      <a:accent4>
        <a:srgbClr val="AAA574"/>
      </a:accent4>
      <a:accent5>
        <a:srgbClr val="9BA880"/>
      </a:accent5>
      <a:accent6>
        <a:srgbClr val="84AD76"/>
      </a:accent6>
      <a:hlink>
        <a:srgbClr val="568F7C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24665</TotalTime>
  <Words>1482</Words>
  <Application>Microsoft Macintosh PowerPoint</Application>
  <PresentationFormat>Widescreen</PresentationFormat>
  <Paragraphs>236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Aptos</vt:lpstr>
      <vt:lpstr>Arial</vt:lpstr>
      <vt:lpstr>Calibri</vt:lpstr>
      <vt:lpstr>Courier New</vt:lpstr>
      <vt:lpstr>Neue Haas Grotesk Text Pro</vt:lpstr>
      <vt:lpstr>Roboto</vt:lpstr>
      <vt:lpstr>Times New Roman</vt:lpstr>
      <vt:lpstr>Verdana</vt:lpstr>
      <vt:lpstr>Wingdings</vt:lpstr>
      <vt:lpstr>AccentBoxVTI</vt:lpstr>
      <vt:lpstr>Shaping a modern approach to open data from a World-leading science facility</vt:lpstr>
      <vt:lpstr>Research Overview</vt:lpstr>
      <vt:lpstr>Outline</vt:lpstr>
      <vt:lpstr>PowerPoint Presentation</vt:lpstr>
      <vt:lpstr>Value of machine actionable (meta)data</vt:lpstr>
      <vt:lpstr>Diamond’s Goals</vt:lpstr>
      <vt:lpstr>PowerPoint Presentation</vt:lpstr>
      <vt:lpstr>My project: year 1 overview, and Transfer</vt:lpstr>
      <vt:lpstr>Familiarise with the PaN community work​</vt:lpstr>
      <vt:lpstr>Identify a specific stage to focus on​</vt:lpstr>
      <vt:lpstr>PowerPoint Presentation</vt:lpstr>
      <vt:lpstr>Some of the metadata currently present in the proposals​</vt:lpstr>
      <vt:lpstr>Extract and make metadata machine-actionable ​</vt:lpstr>
      <vt:lpstr>Ideal output of the FAIRification process</vt:lpstr>
      <vt:lpstr>Summary of the workplan</vt:lpstr>
      <vt:lpstr>Potential application: proposal review process</vt:lpstr>
      <vt:lpstr>Potential application: classification of topics</vt:lpstr>
      <vt:lpstr>Explore possible benefits</vt:lpstr>
      <vt:lpstr>Risks and mitigation</vt:lpstr>
      <vt:lpstr>Thank you</vt:lpstr>
      <vt:lpstr>Feedback from and engagement with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Shaping a modern approach to open data from a World-leading science facility</dc:title>
  <dc:creator>Tan, Terence (University of Oxford,RAL,SCI)</dc:creator>
  <cp:lastModifiedBy>Tan, Terence (University of Oxford,RAL,SCI)</cp:lastModifiedBy>
  <cp:revision>5</cp:revision>
  <dcterms:created xsi:type="dcterms:W3CDTF">2024-03-06T18:50:37Z</dcterms:created>
  <dcterms:modified xsi:type="dcterms:W3CDTF">2024-04-10T11:52:50Z</dcterms:modified>
</cp:coreProperties>
</file>